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97"/>
  </p:handoutMasterIdLst>
  <p:sldIdLst>
    <p:sldId id="262" r:id="rId2"/>
    <p:sldId id="260" r:id="rId3"/>
    <p:sldId id="263" r:id="rId4"/>
    <p:sldId id="388" r:id="rId5"/>
    <p:sldId id="265" r:id="rId6"/>
    <p:sldId id="386" r:id="rId7"/>
    <p:sldId id="387" r:id="rId8"/>
    <p:sldId id="264" r:id="rId9"/>
    <p:sldId id="261" r:id="rId10"/>
    <p:sldId id="287" r:id="rId11"/>
    <p:sldId id="288" r:id="rId12"/>
    <p:sldId id="290" r:id="rId13"/>
    <p:sldId id="291" r:id="rId14"/>
    <p:sldId id="350" r:id="rId15"/>
    <p:sldId id="292" r:id="rId16"/>
    <p:sldId id="296" r:id="rId17"/>
    <p:sldId id="293" r:id="rId18"/>
    <p:sldId id="294" r:id="rId19"/>
    <p:sldId id="298" r:id="rId20"/>
    <p:sldId id="348" r:id="rId21"/>
    <p:sldId id="299" r:id="rId22"/>
    <p:sldId id="303" r:id="rId23"/>
    <p:sldId id="304" r:id="rId24"/>
    <p:sldId id="300" r:id="rId25"/>
    <p:sldId id="301" r:id="rId26"/>
    <p:sldId id="327" r:id="rId27"/>
    <p:sldId id="318" r:id="rId28"/>
    <p:sldId id="324" r:id="rId29"/>
    <p:sldId id="319" r:id="rId30"/>
    <p:sldId id="325" r:id="rId31"/>
    <p:sldId id="320" r:id="rId32"/>
    <p:sldId id="326" r:id="rId33"/>
    <p:sldId id="336" r:id="rId34"/>
    <p:sldId id="328" r:id="rId35"/>
    <p:sldId id="329" r:id="rId36"/>
    <p:sldId id="330" r:id="rId37"/>
    <p:sldId id="331" r:id="rId38"/>
    <p:sldId id="332" r:id="rId39"/>
    <p:sldId id="365" r:id="rId40"/>
    <p:sldId id="366" r:id="rId41"/>
    <p:sldId id="310" r:id="rId42"/>
    <p:sldId id="313" r:id="rId43"/>
    <p:sldId id="312" r:id="rId44"/>
    <p:sldId id="333" r:id="rId45"/>
    <p:sldId id="334" r:id="rId46"/>
    <p:sldId id="335" r:id="rId47"/>
    <p:sldId id="308" r:id="rId48"/>
    <p:sldId id="311" r:id="rId49"/>
    <p:sldId id="309" r:id="rId50"/>
    <p:sldId id="302" r:id="rId51"/>
    <p:sldId id="338" r:id="rId52"/>
    <p:sldId id="367" r:id="rId53"/>
    <p:sldId id="368" r:id="rId54"/>
    <p:sldId id="369" r:id="rId55"/>
    <p:sldId id="337" r:id="rId56"/>
    <p:sldId id="305" r:id="rId57"/>
    <p:sldId id="307" r:id="rId58"/>
    <p:sldId id="314" r:id="rId59"/>
    <p:sldId id="315" r:id="rId60"/>
    <p:sldId id="316" r:id="rId61"/>
    <p:sldId id="323" r:id="rId62"/>
    <p:sldId id="317" r:id="rId63"/>
    <p:sldId id="359" r:id="rId64"/>
    <p:sldId id="358" r:id="rId65"/>
    <p:sldId id="349" r:id="rId66"/>
    <p:sldId id="339" r:id="rId67"/>
    <p:sldId id="361" r:id="rId68"/>
    <p:sldId id="362" r:id="rId69"/>
    <p:sldId id="357" r:id="rId70"/>
    <p:sldId id="363" r:id="rId71"/>
    <p:sldId id="355" r:id="rId72"/>
    <p:sldId id="356" r:id="rId73"/>
    <p:sldId id="364" r:id="rId74"/>
    <p:sldId id="379" r:id="rId75"/>
    <p:sldId id="381" r:id="rId76"/>
    <p:sldId id="382" r:id="rId77"/>
    <p:sldId id="383" r:id="rId78"/>
    <p:sldId id="345" r:id="rId79"/>
    <p:sldId id="347" r:id="rId80"/>
    <p:sldId id="346" r:id="rId81"/>
    <p:sldId id="370" r:id="rId82"/>
    <p:sldId id="371" r:id="rId83"/>
    <p:sldId id="384" r:id="rId84"/>
    <p:sldId id="385" r:id="rId85"/>
    <p:sldId id="342" r:id="rId86"/>
    <p:sldId id="344" r:id="rId87"/>
    <p:sldId id="343" r:id="rId88"/>
    <p:sldId id="375" r:id="rId89"/>
    <p:sldId id="377" r:id="rId90"/>
    <p:sldId id="378" r:id="rId91"/>
    <p:sldId id="351" r:id="rId92"/>
    <p:sldId id="353" r:id="rId93"/>
    <p:sldId id="352" r:id="rId94"/>
    <p:sldId id="268" r:id="rId95"/>
    <p:sldId id="266" r:id="rId9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1BE9"/>
    <a:srgbClr val="525250"/>
    <a:srgbClr val="878785"/>
    <a:srgbClr val="232524"/>
    <a:srgbClr val="02020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9" autoAdjust="0"/>
    <p:restoredTop sz="95283" autoAdjust="0"/>
  </p:normalViewPr>
  <p:slideViewPr>
    <p:cSldViewPr snapToGrid="0" showGuides="1">
      <p:cViewPr varScale="1">
        <p:scale>
          <a:sx n="72" d="100"/>
          <a:sy n="72" d="100"/>
        </p:scale>
        <p:origin x="72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44" d="100"/>
          <a:sy n="44" d="100"/>
        </p:scale>
        <p:origin x="277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7BA2526-F2FD-852D-6A6D-E604C3FEDC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EFDD2E-5054-1308-DEA0-FA9E02FB4F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2D9E1-4C8F-40AF-A670-B7CE4DE36E25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3ABD59-47B2-E9EC-CD77-A2DD0EFAA5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1FA690-D415-A630-1919-9C193B2CB3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E2C6A-89D1-46B2-B003-E05D83B50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5640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88EB25-E286-438C-1421-A110DC8CB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741408-E947-E1E6-4050-238E230F3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956D15-F7AE-CF63-3116-A9B663726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83F072-99F6-428E-2705-D46620138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7102CD-BB7F-0EA1-2A92-C3F9392B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301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4FCE0-AB1B-6A8C-EA60-683080EEE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38FEE8-2106-F9AF-5BDF-5422797F2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F2474D-C995-E580-80CB-90DD3F6CF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F59263-87B8-2F19-8A62-550D6FD3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66E237-6083-4DBF-06CB-882458C7C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E778F2-CF74-D0F2-70FB-200CDF6D9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9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20EB1-1FF2-665C-573E-2747A778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D2C28E-02C8-A686-F12F-B03A6F8CE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4176C8-47EB-026D-5448-E405A1F5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069171-EE02-9F55-3974-512FEAC7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DA098-9B81-2F70-627F-AD0CF23F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09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D3C316D-1BF4-A41C-EBF5-DD8028244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7C1B56-13EB-30F0-ADD2-5E803539D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D26D6D-0050-E804-FD67-8FE3411F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6A7BDA-645E-D0E5-049E-8905CC60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B57EB9-7159-CDE3-53D1-842BF8C1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1E5C7-84F4-F0F8-2951-F9AE3B44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F389E8-1842-3E2C-E6D6-12FACFB99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83328-87F6-7C07-34E9-6B4A49FA6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459F6F-F05A-EE61-3B00-FE82323A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85F739-5BC1-ACCC-3C9B-DD73A28C3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0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15D84-7CE6-A0F2-0667-EA57BC1A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3F5A78-3A12-277A-3B43-8E01B7F98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2039BD-DD18-4C38-B2A6-A02B17E6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CB4C60-31DF-3484-1F73-19569065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CF9395-0DE1-03D3-B512-1CE8F98C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9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BA161-38CA-38CC-C357-24AD1179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5A4A82-8F0A-EE4A-817C-91D26F8D6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F0A65B-CA04-4AE1-F03D-674E69185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D69A26-C9A9-13FB-875D-7B1BC945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8B5187-8852-69F8-ABD5-3577201D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EB0464-ABC1-C45F-9EA0-DB144509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9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9D0E9-13D2-74D3-E665-5F991C39D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C26A17-35F7-99D9-7366-FAB0FF979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66BE31-FFDA-2967-379C-DDA2A9A89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019151-F5B5-D720-CD42-1CE167948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8644F0-EE76-25AC-2A73-9320DBC97C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337B10A-CBE2-B609-9C9C-86A55497E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7CC141-4A2B-0C15-F49E-0F79740C8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278A82-8291-42D8-B73F-D9718EC8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7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CCE1E1-3B1B-3D06-2E24-7C8EBA3A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AAF925-6A01-E805-01C1-FC78390E0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B0ADF6-EEE8-92C0-3CF6-F4EB3D5BF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42ABBB-90BB-0811-6DCC-6BCCB495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094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20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5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5F8B4-FA61-C5A4-6E1F-4E42091CD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D5B68-CAE9-59CF-5324-85F6082C9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B5C652-671D-AC53-8BEB-0C3C4321B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6E39F-5AB2-1E56-0DC1-B87E6EC7B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49DBDF-B085-A51E-B9A7-310E65BE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BA9306-8403-D7F0-1F8E-531334FF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455501-8D4C-C454-7554-BBCD90CF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582C2C-5145-E9BF-E4DC-8FCE36A8F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D905A9-9F08-C368-5AEE-782CD014C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8194-196C-4BEC-8F2E-7F6F76550B38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513B54-3333-3C70-7D9F-2FD2E8D9C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640ACF-B050-E361-5CE3-AA35524CC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21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3075D7-F72A-3360-ABF1-19D668F9FA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542" y="691375"/>
            <a:ext cx="3814915" cy="43266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13BA35-2A37-C1B1-05B0-B91C045B3C0D}"/>
              </a:ext>
            </a:extLst>
          </p:cNvPr>
          <p:cNvSpPr txBox="1"/>
          <p:nvPr/>
        </p:nvSpPr>
        <p:spPr>
          <a:xfrm>
            <a:off x="3134997" y="5207618"/>
            <a:ext cx="59220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MuseLab</a:t>
            </a:r>
            <a:r>
              <a:rPr lang="en-US" altLang="ko-KR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스토리보드</a:t>
            </a:r>
            <a:endParaRPr lang="en-US" altLang="ko-KR" sz="4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 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(String) </a:t>
            </a:r>
            <a:r>
              <a:rPr lang="ko-KR" altLang="en-US" sz="2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김희구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조장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2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신호연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유성문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강가연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61B3E-553E-1202-601E-370C7B42E2D5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630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2ED1C94-70CC-45DD-9FD7-E9B0403B80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07"/>
          <a:stretch/>
        </p:blipFill>
        <p:spPr>
          <a:xfrm>
            <a:off x="1956000" y="1524239"/>
            <a:ext cx="8280000" cy="38095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A2106D-A35C-4D4A-93D8-0CB947AB2BE6}"/>
              </a:ext>
            </a:extLst>
          </p:cNvPr>
          <p:cNvSpPr txBox="1"/>
          <p:nvPr/>
        </p:nvSpPr>
        <p:spPr>
          <a:xfrm>
            <a:off x="8591350" y="5643765"/>
            <a:ext cx="328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 메뉴 구성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(Body)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정의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1917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585E7CC-B16B-4B12-A0DF-8AA9E0B1D8A3}"/>
              </a:ext>
            </a:extLst>
          </p:cNvPr>
          <p:cNvGrpSpPr/>
          <p:nvPr/>
        </p:nvGrpSpPr>
        <p:grpSpPr>
          <a:xfrm>
            <a:off x="1956000" y="1102611"/>
            <a:ext cx="8280000" cy="5130237"/>
            <a:chOff x="1956000" y="1528693"/>
            <a:chExt cx="8280000" cy="579797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908FE9A-A545-46BA-BA82-B15465CA13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8398" b="40801"/>
            <a:stretch/>
          </p:blipFill>
          <p:spPr>
            <a:xfrm>
              <a:off x="1956000" y="1528693"/>
              <a:ext cx="8280000" cy="190030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B898D37-5BB1-45EA-A142-34CE954972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6314"/>
            <a:stretch/>
          </p:blipFill>
          <p:spPr>
            <a:xfrm>
              <a:off x="1956000" y="3429000"/>
              <a:ext cx="8280000" cy="389766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255FDA7-89ED-4580-A743-7B3EC6FDDFB4}"/>
              </a:ext>
            </a:extLst>
          </p:cNvPr>
          <p:cNvSpPr txBox="1"/>
          <p:nvPr/>
        </p:nvSpPr>
        <p:spPr>
          <a:xfrm>
            <a:off x="8591350" y="5643765"/>
            <a:ext cx="328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 메뉴 구성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(Body)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정의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5215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558CD7C-2E64-4019-9526-F2A99F035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78" b="7246"/>
          <a:stretch/>
        </p:blipFill>
        <p:spPr>
          <a:xfrm>
            <a:off x="1956000" y="1700463"/>
            <a:ext cx="8280000" cy="3962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117ED7-F2A4-4EA0-BC56-AF5E3F69F0ED}"/>
              </a:ext>
            </a:extLst>
          </p:cNvPr>
          <p:cNvSpPr txBox="1"/>
          <p:nvPr/>
        </p:nvSpPr>
        <p:spPr>
          <a:xfrm>
            <a:off x="2231692" y="5293531"/>
            <a:ext cx="268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회사 정보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F37B058-5A8A-40B8-B49A-D2019AB1D108}"/>
              </a:ext>
            </a:extLst>
          </p:cNvPr>
          <p:cNvCxnSpPr>
            <a:cxnSpLocks/>
          </p:cNvCxnSpPr>
          <p:nvPr/>
        </p:nvCxnSpPr>
        <p:spPr>
          <a:xfrm flipV="1">
            <a:off x="3576051" y="4923633"/>
            <a:ext cx="0" cy="3698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2C495F2-0628-40B1-9B7B-F153DBDBBB0E}"/>
              </a:ext>
            </a:extLst>
          </p:cNvPr>
          <p:cNvSpPr txBox="1"/>
          <p:nvPr/>
        </p:nvSpPr>
        <p:spPr>
          <a:xfrm>
            <a:off x="7063170" y="2040803"/>
            <a:ext cx="870867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운영참여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F48701-4FDD-476A-9878-027D519B2D93}"/>
              </a:ext>
            </a:extLst>
          </p:cNvPr>
          <p:cNvSpPr txBox="1"/>
          <p:nvPr/>
        </p:nvSpPr>
        <p:spPr>
          <a:xfrm>
            <a:off x="8591350" y="5643765"/>
            <a:ext cx="328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하단 메뉴 구성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(Footer)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정의 </a:t>
            </a:r>
          </a:p>
        </p:txBody>
      </p:sp>
    </p:spTree>
    <p:extLst>
      <p:ext uri="{BB962C8B-B14F-4D97-AF65-F5344CB8AC3E}">
        <p14:creationId xmlns:p14="http://schemas.microsoft.com/office/powerpoint/2010/main" val="2612060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9069C805-1B51-4C37-818E-E08879C32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461" y="3305675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B13DCB9A-9EDF-42CC-830C-33A9B5BD8B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337"/>
          <a:stretch/>
        </p:blipFill>
        <p:spPr>
          <a:xfrm>
            <a:off x="6321461" y="1243104"/>
            <a:ext cx="5400000" cy="24805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61591D-8F5B-40FC-A60B-38F2EB5E2BFE}"/>
              </a:ext>
            </a:extLst>
          </p:cNvPr>
          <p:cNvSpPr txBox="1"/>
          <p:nvPr/>
        </p:nvSpPr>
        <p:spPr>
          <a:xfrm>
            <a:off x="8637532" y="5925218"/>
            <a:ext cx="328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레이아웃 전체 정의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8542A8F-3F1A-49BD-B14E-F36D49432F6D}"/>
              </a:ext>
            </a:extLst>
          </p:cNvPr>
          <p:cNvGrpSpPr/>
          <p:nvPr/>
        </p:nvGrpSpPr>
        <p:grpSpPr>
          <a:xfrm>
            <a:off x="470540" y="1257642"/>
            <a:ext cx="5400000" cy="4134763"/>
            <a:chOff x="470539" y="978413"/>
            <a:chExt cx="5400000" cy="4134763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C59C9C7-F780-44D9-9B85-03E1CD0C9C39}"/>
                </a:ext>
              </a:extLst>
            </p:cNvPr>
            <p:cNvGrpSpPr/>
            <p:nvPr/>
          </p:nvGrpSpPr>
          <p:grpSpPr>
            <a:xfrm>
              <a:off x="470539" y="978413"/>
              <a:ext cx="5400000" cy="2962545"/>
              <a:chOff x="470539" y="978413"/>
              <a:chExt cx="5400000" cy="2962545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9B8B2487-24E6-4978-89FA-1BFEDF5A74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3684" r="14114"/>
              <a:stretch/>
            </p:blipFill>
            <p:spPr>
              <a:xfrm>
                <a:off x="470539" y="978413"/>
                <a:ext cx="5400000" cy="499385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A3D2DC37-CE65-4F56-9EF5-99914B87A7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8207"/>
              <a:stretch/>
            </p:blipFill>
            <p:spPr>
              <a:xfrm>
                <a:off x="470539" y="1456487"/>
                <a:ext cx="5400000" cy="2484471"/>
              </a:xfrm>
              <a:prstGeom prst="rect">
                <a:avLst/>
              </a:prstGeom>
            </p:spPr>
          </p:pic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80AB6AF-C18D-4C2D-B234-4C7902F478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6301" b="38893"/>
            <a:stretch/>
          </p:blipFill>
          <p:spPr>
            <a:xfrm>
              <a:off x="470539" y="3752200"/>
              <a:ext cx="5400000" cy="13609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8871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1FCF77-EABC-442F-89BE-10619F7E0A8F}"/>
              </a:ext>
            </a:extLst>
          </p:cNvPr>
          <p:cNvSpPr txBox="1"/>
          <p:nvPr/>
        </p:nvSpPr>
        <p:spPr>
          <a:xfrm>
            <a:off x="2971174" y="2828835"/>
            <a:ext cx="6249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 </a:t>
            </a:r>
            <a:r>
              <a:rPr lang="ko-KR" altLang="en-US" sz="7200" dirty="0"/>
              <a:t>사용자 </a:t>
            </a:r>
            <a:r>
              <a:rPr lang="en-US" altLang="ko-KR" sz="7200" dirty="0"/>
              <a:t>UI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902391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736816F7-63EB-4F32-B2C3-50E863CD6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089058"/>
              </p:ext>
            </p:extLst>
          </p:nvPr>
        </p:nvGraphicFramePr>
        <p:xfrm>
          <a:off x="6307787" y="1207014"/>
          <a:ext cx="5540076" cy="5336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23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로고 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메인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라이브러리 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library(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라이브러리 메인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community(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메인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226220"/>
                  </a:ext>
                </a:extLst>
              </a:tr>
              <a:tr h="9226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마켓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공식마켓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officialMarket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장터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(market)</a:t>
                      </a: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드롭다운 메뉴 출력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각각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클릭시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해당 페이지로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469760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클릭 시 </a:t>
                      </a: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userLogin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로그인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162586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join(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689604"/>
                  </a:ext>
                </a:extLst>
              </a:tr>
            </a:tbl>
          </a:graphicData>
        </a:graphic>
      </p:graphicFrame>
      <p:graphicFrame>
        <p:nvGraphicFramePr>
          <p:cNvPr id="55" name="표 55">
            <a:extLst>
              <a:ext uri="{FF2B5EF4-FFF2-40B4-BE49-F238E27FC236}">
                <a16:creationId xmlns:a16="http://schemas.microsoft.com/office/drawing/2014/main" id="{37D88B9A-31EA-48BA-B4CB-3F1F4BF48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127639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pSp>
        <p:nvGrpSpPr>
          <p:cNvPr id="27" name="그룹 26">
            <a:extLst>
              <a:ext uri="{FF2B5EF4-FFF2-40B4-BE49-F238E27FC236}">
                <a16:creationId xmlns:a16="http://schemas.microsoft.com/office/drawing/2014/main" id="{79B5C8B5-E1A7-4815-B803-06F985CDC347}"/>
              </a:ext>
            </a:extLst>
          </p:cNvPr>
          <p:cNvGrpSpPr/>
          <p:nvPr/>
        </p:nvGrpSpPr>
        <p:grpSpPr>
          <a:xfrm>
            <a:off x="470539" y="1122777"/>
            <a:ext cx="5400000" cy="5544829"/>
            <a:chOff x="470539" y="1122777"/>
            <a:chExt cx="5400000" cy="5544829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D783F7E-73A7-442B-B7AE-1AF8207B4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5881"/>
            <a:stretch/>
          </p:blipFill>
          <p:spPr>
            <a:xfrm>
              <a:off x="470539" y="4112497"/>
              <a:ext cx="5400000" cy="2555109"/>
            </a:xfrm>
            <a:prstGeom prst="rect">
              <a:avLst/>
            </a:prstGeom>
          </p:spPr>
        </p:pic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297C5483-0190-4575-8DE0-8B6C7CAA1E08}"/>
                </a:ext>
              </a:extLst>
            </p:cNvPr>
            <p:cNvGrpSpPr/>
            <p:nvPr/>
          </p:nvGrpSpPr>
          <p:grpSpPr>
            <a:xfrm>
              <a:off x="470539" y="1122777"/>
              <a:ext cx="5400000" cy="4622752"/>
              <a:chOff x="470539" y="1122777"/>
              <a:chExt cx="5400000" cy="4622752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7B113E7-E4A5-41DC-BCB4-5BC5718EA780}"/>
                  </a:ext>
                </a:extLst>
              </p:cNvPr>
              <p:cNvGrpSpPr/>
              <p:nvPr/>
            </p:nvGrpSpPr>
            <p:grpSpPr>
              <a:xfrm>
                <a:off x="470539" y="1207013"/>
                <a:ext cx="5400000" cy="2962545"/>
                <a:chOff x="470539" y="978413"/>
                <a:chExt cx="5400000" cy="2962545"/>
              </a:xfrm>
            </p:grpSpPr>
            <p:pic>
              <p:nvPicPr>
                <p:cNvPr id="58" name="그림 57">
                  <a:extLst>
                    <a:ext uri="{FF2B5EF4-FFF2-40B4-BE49-F238E27FC236}">
                      <a16:creationId xmlns:a16="http://schemas.microsoft.com/office/drawing/2014/main" id="{CF5DB2EE-D921-435F-9B2A-E1CE774A50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3684" r="14114"/>
                <a:stretch/>
              </p:blipFill>
              <p:spPr>
                <a:xfrm>
                  <a:off x="470539" y="978413"/>
                  <a:ext cx="5400000" cy="499385"/>
                </a:xfrm>
                <a:prstGeom prst="rect">
                  <a:avLst/>
                </a:prstGeom>
              </p:spPr>
            </p:pic>
            <p:pic>
              <p:nvPicPr>
                <p:cNvPr id="59" name="그림 58">
                  <a:extLst>
                    <a:ext uri="{FF2B5EF4-FFF2-40B4-BE49-F238E27FC236}">
                      <a16:creationId xmlns:a16="http://schemas.microsoft.com/office/drawing/2014/main" id="{1D8F0C3A-66EB-45AB-97E5-EAAF72776B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18207"/>
                <a:stretch/>
              </p:blipFill>
              <p:spPr>
                <a:xfrm>
                  <a:off x="470539" y="1456487"/>
                  <a:ext cx="5400000" cy="2484471"/>
                </a:xfrm>
                <a:prstGeom prst="rect">
                  <a:avLst/>
                </a:prstGeom>
              </p:spPr>
            </p:pic>
          </p:grpSp>
          <p:sp>
            <p:nvSpPr>
              <p:cNvPr id="38" name="순서도: 연결자 37">
                <a:extLst>
                  <a:ext uri="{FF2B5EF4-FFF2-40B4-BE49-F238E27FC236}">
                    <a16:creationId xmlns:a16="http://schemas.microsoft.com/office/drawing/2014/main" id="{92F391AF-1950-4BE0-B608-C5AEC6A288B5}"/>
                  </a:ext>
                </a:extLst>
              </p:cNvPr>
              <p:cNvSpPr/>
              <p:nvPr/>
            </p:nvSpPr>
            <p:spPr>
              <a:xfrm>
                <a:off x="1278676" y="1322859"/>
                <a:ext cx="133350" cy="128587"/>
              </a:xfrm>
              <a:prstGeom prst="flowChartConnector">
                <a:avLst/>
              </a:prstGeom>
              <a:solidFill>
                <a:srgbClr val="F91BE9"/>
              </a:solidFill>
              <a:ln>
                <a:solidFill>
                  <a:srgbClr val="F91B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rPr>
                  <a:t>1</a:t>
                </a:r>
                <a:endParaRPr lang="ko-KR" altLang="en-US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39" name="순서도: 연결자 38">
                <a:extLst>
                  <a:ext uri="{FF2B5EF4-FFF2-40B4-BE49-F238E27FC236}">
                    <a16:creationId xmlns:a16="http://schemas.microsoft.com/office/drawing/2014/main" id="{ABE9979C-E689-4403-BA63-32A863C4615F}"/>
                  </a:ext>
                </a:extLst>
              </p:cNvPr>
              <p:cNvSpPr/>
              <p:nvPr/>
            </p:nvSpPr>
            <p:spPr>
              <a:xfrm>
                <a:off x="1736740" y="1324071"/>
                <a:ext cx="133350" cy="128587"/>
              </a:xfrm>
              <a:prstGeom prst="flowChartConnector">
                <a:avLst/>
              </a:prstGeom>
              <a:solidFill>
                <a:srgbClr val="F91BE9"/>
              </a:solidFill>
              <a:ln>
                <a:solidFill>
                  <a:srgbClr val="F91B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rPr>
                  <a:t>2</a:t>
                </a:r>
                <a:endParaRPr lang="ko-KR" altLang="en-US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40" name="순서도: 연결자 39">
                <a:extLst>
                  <a:ext uri="{FF2B5EF4-FFF2-40B4-BE49-F238E27FC236}">
                    <a16:creationId xmlns:a16="http://schemas.microsoft.com/office/drawing/2014/main" id="{87E23F64-66D3-4AAD-90F6-4B29790AE4E7}"/>
                  </a:ext>
                </a:extLst>
              </p:cNvPr>
              <p:cNvSpPr/>
              <p:nvPr/>
            </p:nvSpPr>
            <p:spPr>
              <a:xfrm>
                <a:off x="2113520" y="1322859"/>
                <a:ext cx="133350" cy="128587"/>
              </a:xfrm>
              <a:prstGeom prst="flowChartConnector">
                <a:avLst/>
              </a:prstGeom>
              <a:solidFill>
                <a:srgbClr val="F91BE9"/>
              </a:solidFill>
              <a:ln>
                <a:solidFill>
                  <a:srgbClr val="F91B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rPr>
                  <a:t>3</a:t>
                </a:r>
                <a:endParaRPr lang="ko-KR" altLang="en-US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41" name="순서도: 연결자 40">
                <a:extLst>
                  <a:ext uri="{FF2B5EF4-FFF2-40B4-BE49-F238E27FC236}">
                    <a16:creationId xmlns:a16="http://schemas.microsoft.com/office/drawing/2014/main" id="{3C0004A8-6C86-4271-9285-F375D4D188BE}"/>
                  </a:ext>
                </a:extLst>
              </p:cNvPr>
              <p:cNvSpPr/>
              <p:nvPr/>
            </p:nvSpPr>
            <p:spPr>
              <a:xfrm>
                <a:off x="2491041" y="1322859"/>
                <a:ext cx="133350" cy="128587"/>
              </a:xfrm>
              <a:prstGeom prst="flowChartConnector">
                <a:avLst/>
              </a:prstGeom>
              <a:solidFill>
                <a:srgbClr val="F91BE9"/>
              </a:solidFill>
              <a:ln>
                <a:solidFill>
                  <a:srgbClr val="F91B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rPr>
                  <a:t>4</a:t>
                </a:r>
                <a:endParaRPr lang="ko-KR" altLang="en-US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42" name="순서도: 연결자 41">
                <a:extLst>
                  <a:ext uri="{FF2B5EF4-FFF2-40B4-BE49-F238E27FC236}">
                    <a16:creationId xmlns:a16="http://schemas.microsoft.com/office/drawing/2014/main" id="{98382284-6C49-4772-A02F-A37EC8C47948}"/>
                  </a:ext>
                </a:extLst>
              </p:cNvPr>
              <p:cNvSpPr/>
              <p:nvPr/>
            </p:nvSpPr>
            <p:spPr>
              <a:xfrm>
                <a:off x="2807756" y="1326905"/>
                <a:ext cx="133350" cy="128587"/>
              </a:xfrm>
              <a:prstGeom prst="flowChartConnector">
                <a:avLst/>
              </a:prstGeom>
              <a:solidFill>
                <a:srgbClr val="F91BE9"/>
              </a:solidFill>
              <a:ln>
                <a:solidFill>
                  <a:srgbClr val="F91B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rPr>
                  <a:t>5</a:t>
                </a:r>
                <a:endParaRPr lang="ko-KR" altLang="en-US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43" name="순서도: 연결자 42">
                <a:extLst>
                  <a:ext uri="{FF2B5EF4-FFF2-40B4-BE49-F238E27FC236}">
                    <a16:creationId xmlns:a16="http://schemas.microsoft.com/office/drawing/2014/main" id="{0296ECA2-0793-478F-83D3-41F9CEC727EB}"/>
                  </a:ext>
                </a:extLst>
              </p:cNvPr>
              <p:cNvSpPr/>
              <p:nvPr/>
            </p:nvSpPr>
            <p:spPr>
              <a:xfrm>
                <a:off x="5244823" y="1122777"/>
                <a:ext cx="133350" cy="128587"/>
              </a:xfrm>
              <a:prstGeom prst="flowChartConnector">
                <a:avLst/>
              </a:prstGeom>
              <a:solidFill>
                <a:srgbClr val="F91BE9"/>
              </a:solidFill>
              <a:ln>
                <a:solidFill>
                  <a:srgbClr val="F91B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rPr>
                  <a:t>6</a:t>
                </a:r>
                <a:endParaRPr lang="ko-KR" altLang="en-US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44" name="순서도: 연결자 43">
                <a:extLst>
                  <a:ext uri="{FF2B5EF4-FFF2-40B4-BE49-F238E27FC236}">
                    <a16:creationId xmlns:a16="http://schemas.microsoft.com/office/drawing/2014/main" id="{7486AD75-160B-4B39-8E84-392CD007EE55}"/>
                  </a:ext>
                </a:extLst>
              </p:cNvPr>
              <p:cNvSpPr/>
              <p:nvPr/>
            </p:nvSpPr>
            <p:spPr>
              <a:xfrm>
                <a:off x="5513686" y="1125204"/>
                <a:ext cx="133350" cy="128587"/>
              </a:xfrm>
              <a:prstGeom prst="flowChartConnector">
                <a:avLst/>
              </a:prstGeom>
              <a:solidFill>
                <a:srgbClr val="F91BE9"/>
              </a:solidFill>
              <a:ln>
                <a:solidFill>
                  <a:srgbClr val="F91B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rPr>
                  <a:t>7</a:t>
                </a:r>
                <a:endParaRPr lang="ko-KR" altLang="en-US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48" name="순서도: 연결자 47">
                <a:extLst>
                  <a:ext uri="{FF2B5EF4-FFF2-40B4-BE49-F238E27FC236}">
                    <a16:creationId xmlns:a16="http://schemas.microsoft.com/office/drawing/2014/main" id="{01154606-EA81-4B34-80F1-4D1357119596}"/>
                  </a:ext>
                </a:extLst>
              </p:cNvPr>
              <p:cNvSpPr/>
              <p:nvPr/>
            </p:nvSpPr>
            <p:spPr>
              <a:xfrm>
                <a:off x="3103864" y="2502568"/>
                <a:ext cx="133350" cy="128587"/>
              </a:xfrm>
              <a:prstGeom prst="flowChartConnector">
                <a:avLst/>
              </a:prstGeom>
              <a:solidFill>
                <a:srgbClr val="F91BE9"/>
              </a:solidFill>
              <a:ln>
                <a:solidFill>
                  <a:srgbClr val="F91B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rPr>
                  <a:t>8</a:t>
                </a:r>
                <a:endParaRPr lang="ko-KR" altLang="en-US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49" name="순서도: 연결자 48">
                <a:extLst>
                  <a:ext uri="{FF2B5EF4-FFF2-40B4-BE49-F238E27FC236}">
                    <a16:creationId xmlns:a16="http://schemas.microsoft.com/office/drawing/2014/main" id="{A181B6FA-29D0-41AC-A0D8-E554E4095D56}"/>
                  </a:ext>
                </a:extLst>
              </p:cNvPr>
              <p:cNvSpPr/>
              <p:nvPr/>
            </p:nvSpPr>
            <p:spPr>
              <a:xfrm>
                <a:off x="1980170" y="4169558"/>
                <a:ext cx="133350" cy="128587"/>
              </a:xfrm>
              <a:prstGeom prst="flowChartConnector">
                <a:avLst/>
              </a:prstGeom>
              <a:solidFill>
                <a:srgbClr val="F91BE9"/>
              </a:solidFill>
              <a:ln>
                <a:solidFill>
                  <a:srgbClr val="F91B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rPr>
                  <a:t>9</a:t>
                </a:r>
              </a:p>
            </p:txBody>
          </p: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7E2AC08-D268-43BB-A67C-C514FC034944}"/>
                  </a:ext>
                </a:extLst>
              </p:cNvPr>
              <p:cNvGrpSpPr/>
              <p:nvPr/>
            </p:nvGrpSpPr>
            <p:grpSpPr>
              <a:xfrm>
                <a:off x="4091609" y="4112497"/>
                <a:ext cx="438151" cy="230832"/>
                <a:chOff x="5655679" y="1911521"/>
                <a:chExt cx="438151" cy="230832"/>
              </a:xfrm>
            </p:grpSpPr>
            <p:sp>
              <p:nvSpPr>
                <p:cNvPr id="56" name="순서도: 연결자 55">
                  <a:extLst>
                    <a:ext uri="{FF2B5EF4-FFF2-40B4-BE49-F238E27FC236}">
                      <a16:creationId xmlns:a16="http://schemas.microsoft.com/office/drawing/2014/main" id="{56C7528B-858C-476A-B479-2E9D6C048160}"/>
                    </a:ext>
                  </a:extLst>
                </p:cNvPr>
                <p:cNvSpPr/>
                <p:nvPr/>
              </p:nvSpPr>
              <p:spPr>
                <a:xfrm>
                  <a:off x="5734261" y="1965420"/>
                  <a:ext cx="133350" cy="128587"/>
                </a:xfrm>
                <a:prstGeom prst="flowChartConnector">
                  <a:avLst/>
                </a:prstGeom>
                <a:solidFill>
                  <a:srgbClr val="F91BE9"/>
                </a:solidFill>
                <a:ln>
                  <a:solidFill>
                    <a:srgbClr val="F91BE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endParaRP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F82CD61-8B08-44FB-B4CB-1F1A79382CA9}"/>
                    </a:ext>
                  </a:extLst>
                </p:cNvPr>
                <p:cNvSpPr txBox="1"/>
                <p:nvPr/>
              </p:nvSpPr>
              <p:spPr>
                <a:xfrm>
                  <a:off x="5655679" y="1911521"/>
                  <a:ext cx="438151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/>
                      </a:solidFill>
                    </a:rPr>
                    <a:t>10</a:t>
                  </a:r>
                  <a:endParaRPr lang="ko-KR" altLang="en-US" sz="9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AABA599-64E9-46B3-B074-F9CE8E62C65D}"/>
                  </a:ext>
                </a:extLst>
              </p:cNvPr>
              <p:cNvGrpSpPr/>
              <p:nvPr/>
            </p:nvGrpSpPr>
            <p:grpSpPr>
              <a:xfrm>
                <a:off x="1645290" y="5514697"/>
                <a:ext cx="438151" cy="230832"/>
                <a:chOff x="5655679" y="1911521"/>
                <a:chExt cx="438151" cy="230832"/>
              </a:xfrm>
            </p:grpSpPr>
            <p:sp>
              <p:nvSpPr>
                <p:cNvPr id="52" name="순서도: 연결자 51">
                  <a:extLst>
                    <a:ext uri="{FF2B5EF4-FFF2-40B4-BE49-F238E27FC236}">
                      <a16:creationId xmlns:a16="http://schemas.microsoft.com/office/drawing/2014/main" id="{8A4C232B-8AFD-4FA2-A3B7-AE44971FC028}"/>
                    </a:ext>
                  </a:extLst>
                </p:cNvPr>
                <p:cNvSpPr/>
                <p:nvPr/>
              </p:nvSpPr>
              <p:spPr>
                <a:xfrm>
                  <a:off x="5734261" y="1965420"/>
                  <a:ext cx="133350" cy="128587"/>
                </a:xfrm>
                <a:prstGeom prst="flowChartConnector">
                  <a:avLst/>
                </a:prstGeom>
                <a:solidFill>
                  <a:srgbClr val="F91BE9"/>
                </a:solidFill>
                <a:ln>
                  <a:solidFill>
                    <a:srgbClr val="F91BE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FD09AFA-B772-482D-A66E-305F916EAC13}"/>
                    </a:ext>
                  </a:extLst>
                </p:cNvPr>
                <p:cNvSpPr txBox="1"/>
                <p:nvPr/>
              </p:nvSpPr>
              <p:spPr>
                <a:xfrm>
                  <a:off x="5655679" y="1911521"/>
                  <a:ext cx="438151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/>
                      </a:solidFill>
                    </a:rPr>
                    <a:t>11</a:t>
                  </a:r>
                  <a:endParaRPr lang="ko-KR" altLang="en-US" sz="9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08639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DBBAA5FC-C852-44E4-82EC-C684B46F870A}"/>
              </a:ext>
            </a:extLst>
          </p:cNvPr>
          <p:cNvSpPr/>
          <p:nvPr/>
        </p:nvSpPr>
        <p:spPr>
          <a:xfrm>
            <a:off x="5244823" y="89417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2669957B-9AB3-4A9C-A611-75EA471B1603}"/>
              </a:ext>
            </a:extLst>
          </p:cNvPr>
          <p:cNvSpPr/>
          <p:nvPr/>
        </p:nvSpPr>
        <p:spPr>
          <a:xfrm>
            <a:off x="5513686" y="89660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736816F7-63EB-4F32-B2C3-50E863CD6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710535"/>
              </p:ext>
            </p:extLst>
          </p:nvPr>
        </p:nvGraphicFramePr>
        <p:xfrm>
          <a:off x="6321463" y="1207013"/>
          <a:ext cx="5540076" cy="37009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이미지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캐러셀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클릭 시 연관 페이지로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화살표 클릭 시 해당 방향 이미지로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인기게시글에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표시된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개의 목록 중 하나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게시글 화면으로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더 보기 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community(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메인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인기게시글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탭으로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작업실에 표시된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개의 목록 중 하나를 클릭하면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작업물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화면으로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메인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</a:tbl>
          </a:graphicData>
        </a:graphic>
      </p:graphicFrame>
      <p:graphicFrame>
        <p:nvGraphicFramePr>
          <p:cNvPr id="26" name="표 55">
            <a:extLst>
              <a:ext uri="{FF2B5EF4-FFF2-40B4-BE49-F238E27FC236}">
                <a16:creationId xmlns:a16="http://schemas.microsoft.com/office/drawing/2014/main" id="{EE854D33-0AD4-49B8-98E8-20638A1F4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037964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58ADD563-4FF9-494F-A83E-25CB57C528C3}"/>
              </a:ext>
            </a:extLst>
          </p:cNvPr>
          <p:cNvGrpSpPr/>
          <p:nvPr/>
        </p:nvGrpSpPr>
        <p:grpSpPr>
          <a:xfrm>
            <a:off x="470539" y="1122777"/>
            <a:ext cx="5400000" cy="4343575"/>
            <a:chOff x="470539" y="1122777"/>
            <a:chExt cx="5400000" cy="43435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BE307F3-C731-4181-9970-84E1A8AFA6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5881" b="39547"/>
            <a:stretch/>
          </p:blipFill>
          <p:spPr>
            <a:xfrm>
              <a:off x="470539" y="4112498"/>
              <a:ext cx="5400000" cy="1353854"/>
            </a:xfrm>
            <a:prstGeom prst="rect">
              <a:avLst/>
            </a:prstGeom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7E7BE064-6EFD-4228-9295-EAE34CF94BD3}"/>
                </a:ext>
              </a:extLst>
            </p:cNvPr>
            <p:cNvGrpSpPr/>
            <p:nvPr/>
          </p:nvGrpSpPr>
          <p:grpSpPr>
            <a:xfrm>
              <a:off x="470539" y="1122777"/>
              <a:ext cx="5400000" cy="3220552"/>
              <a:chOff x="470539" y="1122777"/>
              <a:chExt cx="5400000" cy="3220552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5E01EF22-A121-44DF-945F-26EA80ACB8D1}"/>
                  </a:ext>
                </a:extLst>
              </p:cNvPr>
              <p:cNvGrpSpPr/>
              <p:nvPr/>
            </p:nvGrpSpPr>
            <p:grpSpPr>
              <a:xfrm>
                <a:off x="470539" y="1207013"/>
                <a:ext cx="5400000" cy="2962545"/>
                <a:chOff x="470539" y="978413"/>
                <a:chExt cx="5400000" cy="2962545"/>
              </a:xfrm>
            </p:grpSpPr>
            <p:pic>
              <p:nvPicPr>
                <p:cNvPr id="54" name="그림 53">
                  <a:extLst>
                    <a:ext uri="{FF2B5EF4-FFF2-40B4-BE49-F238E27FC236}">
                      <a16:creationId xmlns:a16="http://schemas.microsoft.com/office/drawing/2014/main" id="{5F3E56B5-0864-4235-946D-3A6BDA6DFF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3684" r="14114"/>
                <a:stretch/>
              </p:blipFill>
              <p:spPr>
                <a:xfrm>
                  <a:off x="470539" y="978413"/>
                  <a:ext cx="5400000" cy="499385"/>
                </a:xfrm>
                <a:prstGeom prst="rect">
                  <a:avLst/>
                </a:prstGeom>
              </p:spPr>
            </p:pic>
            <p:pic>
              <p:nvPicPr>
                <p:cNvPr id="55" name="그림 54">
                  <a:extLst>
                    <a:ext uri="{FF2B5EF4-FFF2-40B4-BE49-F238E27FC236}">
                      <a16:creationId xmlns:a16="http://schemas.microsoft.com/office/drawing/2014/main" id="{D5D2B95B-E1C0-4F28-8C6F-8111C0323B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18207"/>
                <a:stretch/>
              </p:blipFill>
              <p:spPr>
                <a:xfrm>
                  <a:off x="470539" y="1456487"/>
                  <a:ext cx="5400000" cy="2484471"/>
                </a:xfrm>
                <a:prstGeom prst="rect">
                  <a:avLst/>
                </a:prstGeom>
              </p:spPr>
            </p:pic>
          </p:grpSp>
          <p:sp>
            <p:nvSpPr>
              <p:cNvPr id="32" name="순서도: 연결자 31">
                <a:extLst>
                  <a:ext uri="{FF2B5EF4-FFF2-40B4-BE49-F238E27FC236}">
                    <a16:creationId xmlns:a16="http://schemas.microsoft.com/office/drawing/2014/main" id="{89435E98-5466-4738-97D8-E1AB28C39765}"/>
                  </a:ext>
                </a:extLst>
              </p:cNvPr>
              <p:cNvSpPr/>
              <p:nvPr/>
            </p:nvSpPr>
            <p:spPr>
              <a:xfrm>
                <a:off x="1278676" y="1322859"/>
                <a:ext cx="133350" cy="128587"/>
              </a:xfrm>
              <a:prstGeom prst="flowChartConnector">
                <a:avLst/>
              </a:prstGeom>
              <a:solidFill>
                <a:srgbClr val="F91BE9"/>
              </a:solidFill>
              <a:ln>
                <a:solidFill>
                  <a:srgbClr val="F91B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rPr>
                  <a:t>1</a:t>
                </a:r>
                <a:endParaRPr lang="ko-KR" altLang="en-US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34" name="순서도: 연결자 33">
                <a:extLst>
                  <a:ext uri="{FF2B5EF4-FFF2-40B4-BE49-F238E27FC236}">
                    <a16:creationId xmlns:a16="http://schemas.microsoft.com/office/drawing/2014/main" id="{B0D5478D-F963-4385-96A9-191EF588FC05}"/>
                  </a:ext>
                </a:extLst>
              </p:cNvPr>
              <p:cNvSpPr/>
              <p:nvPr/>
            </p:nvSpPr>
            <p:spPr>
              <a:xfrm>
                <a:off x="1736740" y="1324071"/>
                <a:ext cx="133350" cy="128587"/>
              </a:xfrm>
              <a:prstGeom prst="flowChartConnector">
                <a:avLst/>
              </a:prstGeom>
              <a:solidFill>
                <a:srgbClr val="F91BE9"/>
              </a:solidFill>
              <a:ln>
                <a:solidFill>
                  <a:srgbClr val="F91B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rPr>
                  <a:t>2</a:t>
                </a:r>
                <a:endParaRPr lang="ko-KR" altLang="en-US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38" name="순서도: 연결자 37">
                <a:extLst>
                  <a:ext uri="{FF2B5EF4-FFF2-40B4-BE49-F238E27FC236}">
                    <a16:creationId xmlns:a16="http://schemas.microsoft.com/office/drawing/2014/main" id="{277A48DF-08CE-4F0B-82D0-2CF7812976E8}"/>
                  </a:ext>
                </a:extLst>
              </p:cNvPr>
              <p:cNvSpPr/>
              <p:nvPr/>
            </p:nvSpPr>
            <p:spPr>
              <a:xfrm>
                <a:off x="2113520" y="1322859"/>
                <a:ext cx="133350" cy="128587"/>
              </a:xfrm>
              <a:prstGeom prst="flowChartConnector">
                <a:avLst/>
              </a:prstGeom>
              <a:solidFill>
                <a:srgbClr val="F91BE9"/>
              </a:solidFill>
              <a:ln>
                <a:solidFill>
                  <a:srgbClr val="F91B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rPr>
                  <a:t>3</a:t>
                </a:r>
                <a:endParaRPr lang="ko-KR" altLang="en-US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39" name="순서도: 연결자 38">
                <a:extLst>
                  <a:ext uri="{FF2B5EF4-FFF2-40B4-BE49-F238E27FC236}">
                    <a16:creationId xmlns:a16="http://schemas.microsoft.com/office/drawing/2014/main" id="{084F3DEC-CBC8-4EF6-B54E-74E07EE486AA}"/>
                  </a:ext>
                </a:extLst>
              </p:cNvPr>
              <p:cNvSpPr/>
              <p:nvPr/>
            </p:nvSpPr>
            <p:spPr>
              <a:xfrm>
                <a:off x="2491041" y="1322859"/>
                <a:ext cx="133350" cy="128587"/>
              </a:xfrm>
              <a:prstGeom prst="flowChartConnector">
                <a:avLst/>
              </a:prstGeom>
              <a:solidFill>
                <a:srgbClr val="F91BE9"/>
              </a:solidFill>
              <a:ln>
                <a:solidFill>
                  <a:srgbClr val="F91B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rPr>
                  <a:t>4</a:t>
                </a:r>
                <a:endParaRPr lang="ko-KR" altLang="en-US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40" name="순서도: 연결자 39">
                <a:extLst>
                  <a:ext uri="{FF2B5EF4-FFF2-40B4-BE49-F238E27FC236}">
                    <a16:creationId xmlns:a16="http://schemas.microsoft.com/office/drawing/2014/main" id="{120DACE9-C36E-45BD-8093-E69BE35793BB}"/>
                  </a:ext>
                </a:extLst>
              </p:cNvPr>
              <p:cNvSpPr/>
              <p:nvPr/>
            </p:nvSpPr>
            <p:spPr>
              <a:xfrm>
                <a:off x="2807756" y="1326905"/>
                <a:ext cx="133350" cy="128587"/>
              </a:xfrm>
              <a:prstGeom prst="flowChartConnector">
                <a:avLst/>
              </a:prstGeom>
              <a:solidFill>
                <a:srgbClr val="F91BE9"/>
              </a:solidFill>
              <a:ln>
                <a:solidFill>
                  <a:srgbClr val="F91B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rPr>
                  <a:t>5</a:t>
                </a:r>
                <a:endParaRPr lang="ko-KR" altLang="en-US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41" name="순서도: 연결자 40">
                <a:extLst>
                  <a:ext uri="{FF2B5EF4-FFF2-40B4-BE49-F238E27FC236}">
                    <a16:creationId xmlns:a16="http://schemas.microsoft.com/office/drawing/2014/main" id="{6979AF3F-DEA4-40B4-8DED-4407632D0D7F}"/>
                  </a:ext>
                </a:extLst>
              </p:cNvPr>
              <p:cNvSpPr/>
              <p:nvPr/>
            </p:nvSpPr>
            <p:spPr>
              <a:xfrm>
                <a:off x="5244823" y="1122777"/>
                <a:ext cx="133350" cy="128587"/>
              </a:xfrm>
              <a:prstGeom prst="flowChartConnector">
                <a:avLst/>
              </a:prstGeom>
              <a:solidFill>
                <a:srgbClr val="F91BE9"/>
              </a:solidFill>
              <a:ln>
                <a:solidFill>
                  <a:srgbClr val="F91B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rPr>
                  <a:t>6</a:t>
                </a:r>
                <a:endParaRPr lang="ko-KR" altLang="en-US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42" name="순서도: 연결자 41">
                <a:extLst>
                  <a:ext uri="{FF2B5EF4-FFF2-40B4-BE49-F238E27FC236}">
                    <a16:creationId xmlns:a16="http://schemas.microsoft.com/office/drawing/2014/main" id="{12D0F61D-095E-4E72-963E-A98A77D855C4}"/>
                  </a:ext>
                </a:extLst>
              </p:cNvPr>
              <p:cNvSpPr/>
              <p:nvPr/>
            </p:nvSpPr>
            <p:spPr>
              <a:xfrm>
                <a:off x="5513686" y="1125204"/>
                <a:ext cx="133350" cy="128587"/>
              </a:xfrm>
              <a:prstGeom prst="flowChartConnector">
                <a:avLst/>
              </a:prstGeom>
              <a:solidFill>
                <a:srgbClr val="F91BE9"/>
              </a:solidFill>
              <a:ln>
                <a:solidFill>
                  <a:srgbClr val="F91B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rPr>
                  <a:t>7</a:t>
                </a:r>
                <a:endParaRPr lang="ko-KR" altLang="en-US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43" name="순서도: 연결자 42">
                <a:extLst>
                  <a:ext uri="{FF2B5EF4-FFF2-40B4-BE49-F238E27FC236}">
                    <a16:creationId xmlns:a16="http://schemas.microsoft.com/office/drawing/2014/main" id="{25E9FE0F-880D-4B15-8612-6566B10B8A55}"/>
                  </a:ext>
                </a:extLst>
              </p:cNvPr>
              <p:cNvSpPr/>
              <p:nvPr/>
            </p:nvSpPr>
            <p:spPr>
              <a:xfrm>
                <a:off x="3103864" y="2502568"/>
                <a:ext cx="133350" cy="128587"/>
              </a:xfrm>
              <a:prstGeom prst="flowChartConnector">
                <a:avLst/>
              </a:prstGeom>
              <a:solidFill>
                <a:srgbClr val="F91BE9"/>
              </a:solidFill>
              <a:ln>
                <a:solidFill>
                  <a:srgbClr val="F91B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rPr>
                  <a:t>8</a:t>
                </a:r>
                <a:endParaRPr lang="ko-KR" altLang="en-US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44" name="순서도: 연결자 43">
                <a:extLst>
                  <a:ext uri="{FF2B5EF4-FFF2-40B4-BE49-F238E27FC236}">
                    <a16:creationId xmlns:a16="http://schemas.microsoft.com/office/drawing/2014/main" id="{771E8C85-E841-499B-AB0B-CD65C83ADF6C}"/>
                  </a:ext>
                </a:extLst>
              </p:cNvPr>
              <p:cNvSpPr/>
              <p:nvPr/>
            </p:nvSpPr>
            <p:spPr>
              <a:xfrm>
                <a:off x="1980170" y="4169558"/>
                <a:ext cx="133350" cy="128587"/>
              </a:xfrm>
              <a:prstGeom prst="flowChartConnector">
                <a:avLst/>
              </a:prstGeom>
              <a:solidFill>
                <a:srgbClr val="F91BE9"/>
              </a:solidFill>
              <a:ln>
                <a:solidFill>
                  <a:srgbClr val="F91B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rPr>
                  <a:t>9</a:t>
                </a:r>
              </a:p>
            </p:txBody>
          </p: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E4855B7C-3612-4A56-957D-283189BF9E01}"/>
                  </a:ext>
                </a:extLst>
              </p:cNvPr>
              <p:cNvGrpSpPr/>
              <p:nvPr/>
            </p:nvGrpSpPr>
            <p:grpSpPr>
              <a:xfrm>
                <a:off x="4091609" y="4112497"/>
                <a:ext cx="438151" cy="230832"/>
                <a:chOff x="5655679" y="1911521"/>
                <a:chExt cx="438151" cy="230832"/>
              </a:xfrm>
            </p:grpSpPr>
            <p:sp>
              <p:nvSpPr>
                <p:cNvPr id="52" name="순서도: 연결자 51">
                  <a:extLst>
                    <a:ext uri="{FF2B5EF4-FFF2-40B4-BE49-F238E27FC236}">
                      <a16:creationId xmlns:a16="http://schemas.microsoft.com/office/drawing/2014/main" id="{2D2532A3-F317-4690-9D50-5E17091B27BD}"/>
                    </a:ext>
                  </a:extLst>
                </p:cNvPr>
                <p:cNvSpPr/>
                <p:nvPr/>
              </p:nvSpPr>
              <p:spPr>
                <a:xfrm>
                  <a:off x="5734261" y="1965420"/>
                  <a:ext cx="133350" cy="128587"/>
                </a:xfrm>
                <a:prstGeom prst="flowChartConnector">
                  <a:avLst/>
                </a:prstGeom>
                <a:solidFill>
                  <a:srgbClr val="F91BE9"/>
                </a:solidFill>
                <a:ln>
                  <a:solidFill>
                    <a:srgbClr val="F91BE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A83B913E-3D0F-426C-82BA-0106D75ACC1C}"/>
                    </a:ext>
                  </a:extLst>
                </p:cNvPr>
                <p:cNvSpPr txBox="1"/>
                <p:nvPr/>
              </p:nvSpPr>
              <p:spPr>
                <a:xfrm>
                  <a:off x="5655679" y="1911521"/>
                  <a:ext cx="438151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/>
                      </a:solidFill>
                    </a:rPr>
                    <a:t>10</a:t>
                  </a:r>
                  <a:endParaRPr lang="ko-KR" altLang="en-US" sz="9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75151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A0AC131-4089-483A-8CC7-2748DA98DB7C}"/>
              </a:ext>
            </a:extLst>
          </p:cNvPr>
          <p:cNvGrpSpPr/>
          <p:nvPr/>
        </p:nvGrpSpPr>
        <p:grpSpPr>
          <a:xfrm>
            <a:off x="368133" y="1298229"/>
            <a:ext cx="5400000" cy="5051446"/>
            <a:chOff x="6321461" y="1243104"/>
            <a:chExt cx="5400000" cy="505144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F40C9BD-EF45-471A-B4B4-11FC8E4456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8337"/>
            <a:stretch/>
          </p:blipFill>
          <p:spPr>
            <a:xfrm>
              <a:off x="6321461" y="1243104"/>
              <a:ext cx="5400000" cy="2480527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F27D844-C8DC-4BFC-95D4-C2B08BDB70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678" b="7246"/>
            <a:stretch/>
          </p:blipFill>
          <p:spPr>
            <a:xfrm>
              <a:off x="6321461" y="3710376"/>
              <a:ext cx="5400000" cy="2584174"/>
            </a:xfrm>
            <a:prstGeom prst="rect">
              <a:avLst/>
            </a:prstGeom>
          </p:spPr>
        </p:pic>
      </p:grp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3D28A00-D7C2-4A84-A4D3-C72E74AEF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143804"/>
              </p:ext>
            </p:extLst>
          </p:nvPr>
        </p:nvGraphicFramePr>
        <p:xfrm>
          <a:off x="6423868" y="1283340"/>
          <a:ext cx="5540076" cy="4777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11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썸네일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해당 상품 상세 정보 페이지로 이동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더보기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market(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마켓 메인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광고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캐러셀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이미지 클릭 시 연관 페이지로 이동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화살표 클릭 시 다음 이미지로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13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공지사항 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notice(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공지사항 메인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14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운영참여 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operation(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운영참여 메인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226220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개인정보처리방침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privacyPolicy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개인정보처리방침 페이지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469760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16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이용약관 클릭 시 </a:t>
                      </a: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termsOfUse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이용약관 페이지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162586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7D6488-7996-4DC2-B8CF-F35498F03DA4}"/>
              </a:ext>
            </a:extLst>
          </p:cNvPr>
          <p:cNvGrpSpPr/>
          <p:nvPr/>
        </p:nvGrpSpPr>
        <p:grpSpPr>
          <a:xfrm>
            <a:off x="1914516" y="1367439"/>
            <a:ext cx="438151" cy="230832"/>
            <a:chOff x="5655679" y="1911521"/>
            <a:chExt cx="438151" cy="230832"/>
          </a:xfrm>
        </p:grpSpPr>
        <p:sp>
          <p:nvSpPr>
            <p:cNvPr id="15" name="순서도: 연결자 14">
              <a:extLst>
                <a:ext uri="{FF2B5EF4-FFF2-40B4-BE49-F238E27FC236}">
                  <a16:creationId xmlns:a16="http://schemas.microsoft.com/office/drawing/2014/main" id="{923ACE63-C85E-4F47-883D-EEC5083F23E4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96C5FC-59C1-44A0-80A5-52DD66C934F9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11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FF4AF4C-09D4-447A-9451-A5602C83BF20}"/>
              </a:ext>
            </a:extLst>
          </p:cNvPr>
          <p:cNvGrpSpPr/>
          <p:nvPr/>
        </p:nvGrpSpPr>
        <p:grpSpPr>
          <a:xfrm>
            <a:off x="2998094" y="2835656"/>
            <a:ext cx="438151" cy="230832"/>
            <a:chOff x="5655679" y="1911521"/>
            <a:chExt cx="438151" cy="230832"/>
          </a:xfrm>
        </p:grpSpPr>
        <p:sp>
          <p:nvSpPr>
            <p:cNvPr id="18" name="순서도: 연결자 17">
              <a:extLst>
                <a:ext uri="{FF2B5EF4-FFF2-40B4-BE49-F238E27FC236}">
                  <a16:creationId xmlns:a16="http://schemas.microsoft.com/office/drawing/2014/main" id="{F2FA1D7E-A6D5-4A9B-9505-0481C4F66B61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4543AC0-CEC6-4EC8-9F2A-4008B7CB813D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699F804-232D-4B14-9AA4-4C1EAD02D2AB}"/>
              </a:ext>
            </a:extLst>
          </p:cNvPr>
          <p:cNvGrpSpPr/>
          <p:nvPr/>
        </p:nvGrpSpPr>
        <p:grpSpPr>
          <a:xfrm>
            <a:off x="3293107" y="3808889"/>
            <a:ext cx="438151" cy="230832"/>
            <a:chOff x="5655679" y="1911521"/>
            <a:chExt cx="438151" cy="230832"/>
          </a:xfrm>
        </p:grpSpPr>
        <p:sp>
          <p:nvSpPr>
            <p:cNvPr id="21" name="순서도: 연결자 20">
              <a:extLst>
                <a:ext uri="{FF2B5EF4-FFF2-40B4-BE49-F238E27FC236}">
                  <a16:creationId xmlns:a16="http://schemas.microsoft.com/office/drawing/2014/main" id="{F98AC912-4532-4923-9356-185943D626F7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3CFA87-8FC0-4020-97EE-09E241964AA5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13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751E4E0-1CA6-4656-A2C8-1AF48C687ACD}"/>
              </a:ext>
            </a:extLst>
          </p:cNvPr>
          <p:cNvGrpSpPr/>
          <p:nvPr/>
        </p:nvGrpSpPr>
        <p:grpSpPr>
          <a:xfrm>
            <a:off x="4537581" y="3795356"/>
            <a:ext cx="438151" cy="230832"/>
            <a:chOff x="5655679" y="1911521"/>
            <a:chExt cx="438151" cy="230832"/>
          </a:xfrm>
        </p:grpSpPr>
        <p:sp>
          <p:nvSpPr>
            <p:cNvPr id="29" name="순서도: 연결자 28">
              <a:extLst>
                <a:ext uri="{FF2B5EF4-FFF2-40B4-BE49-F238E27FC236}">
                  <a16:creationId xmlns:a16="http://schemas.microsoft.com/office/drawing/2014/main" id="{9A593DD7-57D9-48A1-A566-4B6C3DE30F8D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74B1927-0BA5-4EA6-B447-DD07BDE70D32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9F25E1D-4981-45B3-A48A-810BC8CED932}"/>
              </a:ext>
            </a:extLst>
          </p:cNvPr>
          <p:cNvGrpSpPr/>
          <p:nvPr/>
        </p:nvGrpSpPr>
        <p:grpSpPr>
          <a:xfrm>
            <a:off x="5343904" y="3798601"/>
            <a:ext cx="438151" cy="230832"/>
            <a:chOff x="5655679" y="1911521"/>
            <a:chExt cx="438151" cy="230832"/>
          </a:xfrm>
        </p:grpSpPr>
        <p:sp>
          <p:nvSpPr>
            <p:cNvPr id="32" name="순서도: 연결자 31">
              <a:extLst>
                <a:ext uri="{FF2B5EF4-FFF2-40B4-BE49-F238E27FC236}">
                  <a16:creationId xmlns:a16="http://schemas.microsoft.com/office/drawing/2014/main" id="{C8F1D037-88F0-4B07-B4AB-34813FD72120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4EC06DE-0A3D-4E1C-87AB-79EC54EB0CB7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16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2FB2D7C-18F0-4666-BC34-E263172C19E6}"/>
              </a:ext>
            </a:extLst>
          </p:cNvPr>
          <p:cNvSpPr txBox="1"/>
          <p:nvPr/>
        </p:nvSpPr>
        <p:spPr>
          <a:xfrm>
            <a:off x="3673424" y="3977842"/>
            <a:ext cx="615813" cy="2154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운영참여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AC676EB-B322-4F7E-B77E-B7B537A75C63}"/>
              </a:ext>
            </a:extLst>
          </p:cNvPr>
          <p:cNvGrpSpPr/>
          <p:nvPr/>
        </p:nvGrpSpPr>
        <p:grpSpPr>
          <a:xfrm>
            <a:off x="3843717" y="3809187"/>
            <a:ext cx="438151" cy="230832"/>
            <a:chOff x="5655679" y="1911521"/>
            <a:chExt cx="438151" cy="230832"/>
          </a:xfrm>
        </p:grpSpPr>
        <p:sp>
          <p:nvSpPr>
            <p:cNvPr id="24" name="순서도: 연결자 23">
              <a:extLst>
                <a:ext uri="{FF2B5EF4-FFF2-40B4-BE49-F238E27FC236}">
                  <a16:creationId xmlns:a16="http://schemas.microsoft.com/office/drawing/2014/main" id="{3BA6A206-0C3C-45F5-BC3F-55BDA19564A0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D2D3302-1618-45F1-B973-98F2B896EEED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14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43" name="표 55">
            <a:extLst>
              <a:ext uri="{FF2B5EF4-FFF2-40B4-BE49-F238E27FC236}">
                <a16:creationId xmlns:a16="http://schemas.microsoft.com/office/drawing/2014/main" id="{9C201BDA-12AA-4155-BDC4-952918CFAD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64268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910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FB37A57-CD6F-41CF-BCBB-03FB19970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4367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099298"/>
              </p:ext>
            </p:extLst>
          </p:nvPr>
        </p:nvGraphicFramePr>
        <p:xfrm>
          <a:off x="6389463" y="1436747"/>
          <a:ext cx="5540076" cy="43717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아이디와 비밀번호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로그인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유효하지 않은 아이디나 잘못된 비밀번호 등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오류 발생 시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 후 다시 로그인 화면 출력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이때 기존에 입력한 아이디 및 비밀번호 값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유지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인스타 로그인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인스타그램 로그인 화면으로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회원가입 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join(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회원가입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226220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아이디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비밀번호 문자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각각 </a:t>
                      </a: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findId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아이디 찾기 페이지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), </a:t>
                      </a: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findPwd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비밀번호 찾기 페이지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469760"/>
                  </a:ext>
                </a:extLst>
              </a:tr>
            </a:tbl>
          </a:graphicData>
        </a:graphic>
      </p:graphicFrame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F84376C5-4B8C-402A-A799-4E63FB01F281}"/>
              </a:ext>
            </a:extLst>
          </p:cNvPr>
          <p:cNvSpPr/>
          <p:nvPr/>
        </p:nvSpPr>
        <p:spPr>
          <a:xfrm>
            <a:off x="3383077" y="359578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604F4E69-C20C-4A98-A06F-3563A236EB3B}"/>
              </a:ext>
            </a:extLst>
          </p:cNvPr>
          <p:cNvSpPr/>
          <p:nvPr/>
        </p:nvSpPr>
        <p:spPr>
          <a:xfrm>
            <a:off x="2729011" y="384505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A1906C51-25D7-476C-B01E-952CBD2315EB}"/>
              </a:ext>
            </a:extLst>
          </p:cNvPr>
          <p:cNvSpPr/>
          <p:nvPr/>
        </p:nvSpPr>
        <p:spPr>
          <a:xfrm>
            <a:off x="3102538" y="384505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7584EB36-B6F2-4DC2-8CA6-AD53CDEE241F}"/>
              </a:ext>
            </a:extLst>
          </p:cNvPr>
          <p:cNvSpPr/>
          <p:nvPr/>
        </p:nvSpPr>
        <p:spPr>
          <a:xfrm>
            <a:off x="3383077" y="339525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AC190082-84C8-48BD-85F3-500E03D8EB9C}"/>
              </a:ext>
            </a:extLst>
          </p:cNvPr>
          <p:cNvSpPr/>
          <p:nvPr/>
        </p:nvSpPr>
        <p:spPr>
          <a:xfrm>
            <a:off x="3035863" y="249591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32" name="표 55">
            <a:extLst>
              <a:ext uri="{FF2B5EF4-FFF2-40B4-BE49-F238E27FC236}">
                <a16:creationId xmlns:a16="http://schemas.microsoft.com/office/drawing/2014/main" id="{CBE12EBC-9A3C-49BC-A69F-36DCF4CE0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879699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userLogin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로그인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799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033990"/>
              </p:ext>
            </p:extLst>
          </p:nvPr>
        </p:nvGraphicFramePr>
        <p:xfrm>
          <a:off x="6389463" y="1360547"/>
          <a:ext cx="5540076" cy="348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회원 가입에 필요한 정보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중복확인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user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테이블의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id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조회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동일한 아이디가 있는지 확인 후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사용 가능 여부 팝업으로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가입하기 버튼 클릭 시 유효성 검사 실행 후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올바르게 작성되었다면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joinFin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회원가입 완료 페이지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취소 버튼 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main(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메인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226220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6FFE804E-2DEF-4CB8-9549-AD82B58D8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E5501E73-FE72-48A2-B028-8E58D786B145}"/>
              </a:ext>
            </a:extLst>
          </p:cNvPr>
          <p:cNvSpPr/>
          <p:nvPr/>
        </p:nvSpPr>
        <p:spPr>
          <a:xfrm>
            <a:off x="1643290" y="159022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D706AA94-E634-4D24-9F32-0CA57593FE78}"/>
              </a:ext>
            </a:extLst>
          </p:cNvPr>
          <p:cNvSpPr/>
          <p:nvPr/>
        </p:nvSpPr>
        <p:spPr>
          <a:xfrm>
            <a:off x="4479043" y="209958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704931B9-4DE7-4EF5-938F-7822C2C65363}"/>
              </a:ext>
            </a:extLst>
          </p:cNvPr>
          <p:cNvSpPr/>
          <p:nvPr/>
        </p:nvSpPr>
        <p:spPr>
          <a:xfrm>
            <a:off x="2468962" y="390637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BB4B5494-96A7-480F-BD08-8641196B4CB8}"/>
              </a:ext>
            </a:extLst>
          </p:cNvPr>
          <p:cNvSpPr/>
          <p:nvPr/>
        </p:nvSpPr>
        <p:spPr>
          <a:xfrm>
            <a:off x="3684612" y="390637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FE523637-770A-4B67-B345-867EA72FD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189535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join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8136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36BD49-CE9F-9DB9-6C03-7D721A3C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420" y="417094"/>
            <a:ext cx="11317485" cy="226466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443C040-2DF2-0CFA-C095-E11F43495F8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968843" y="1136729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3B5107A-D926-DA22-A0DD-6CAE9AE971DA}"/>
              </a:ext>
            </a:extLst>
          </p:cNvPr>
          <p:cNvSpPr/>
          <p:nvPr/>
        </p:nvSpPr>
        <p:spPr>
          <a:xfrm>
            <a:off x="2254977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9396F-783B-AE52-1832-45DBE9A19E9E}"/>
              </a:ext>
            </a:extLst>
          </p:cNvPr>
          <p:cNvSpPr txBox="1"/>
          <p:nvPr/>
        </p:nvSpPr>
        <p:spPr>
          <a:xfrm>
            <a:off x="2681142" y="4029697"/>
            <a:ext cx="730101" cy="649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01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228916-AB2F-E43B-7C70-2D46F9C28A9C}"/>
              </a:ext>
            </a:extLst>
          </p:cNvPr>
          <p:cNvSpPr txBox="1"/>
          <p:nvPr/>
        </p:nvSpPr>
        <p:spPr>
          <a:xfrm>
            <a:off x="2681142" y="4556808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개정 이력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12B63E0-3A5C-F9F6-A04C-BD48A4020323}"/>
              </a:ext>
            </a:extLst>
          </p:cNvPr>
          <p:cNvCxnSpPr>
            <a:cxnSpLocks/>
          </p:cNvCxnSpPr>
          <p:nvPr/>
        </p:nvCxnSpPr>
        <p:spPr>
          <a:xfrm flipH="1">
            <a:off x="2157025" y="3226091"/>
            <a:ext cx="1123249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988D1117-0D10-C704-F554-8CD758D4F52C}"/>
              </a:ext>
            </a:extLst>
          </p:cNvPr>
          <p:cNvSpPr/>
          <p:nvPr/>
        </p:nvSpPr>
        <p:spPr>
          <a:xfrm>
            <a:off x="5204832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44CFF-E20B-4E1D-012D-7AED88854619}"/>
              </a:ext>
            </a:extLst>
          </p:cNvPr>
          <p:cNvSpPr txBox="1"/>
          <p:nvPr/>
        </p:nvSpPr>
        <p:spPr>
          <a:xfrm>
            <a:off x="5630997" y="4029697"/>
            <a:ext cx="798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02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459A77-31B6-24DE-CF07-3A13A186139D}"/>
              </a:ext>
            </a:extLst>
          </p:cNvPr>
          <p:cNvSpPr txBox="1"/>
          <p:nvPr/>
        </p:nvSpPr>
        <p:spPr>
          <a:xfrm>
            <a:off x="5630997" y="4556808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정보 구조도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D0F4ACB-EA6A-2AC4-1DA4-A2225806451E}"/>
              </a:ext>
            </a:extLst>
          </p:cNvPr>
          <p:cNvCxnSpPr>
            <a:cxnSpLocks/>
          </p:cNvCxnSpPr>
          <p:nvPr/>
        </p:nvCxnSpPr>
        <p:spPr>
          <a:xfrm flipH="1">
            <a:off x="5106880" y="3226091"/>
            <a:ext cx="1123200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5940418C-FA88-8E5D-205F-0EEC6A5E0020}"/>
              </a:ext>
            </a:extLst>
          </p:cNvPr>
          <p:cNvSpPr/>
          <p:nvPr/>
        </p:nvSpPr>
        <p:spPr>
          <a:xfrm>
            <a:off x="8154687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50124D-00B0-B5AB-113C-6DE6E67D9734}"/>
              </a:ext>
            </a:extLst>
          </p:cNvPr>
          <p:cNvSpPr txBox="1"/>
          <p:nvPr/>
        </p:nvSpPr>
        <p:spPr>
          <a:xfrm>
            <a:off x="8580852" y="4029697"/>
            <a:ext cx="811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03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4FB922-1B4D-1CC5-8FD0-9F2BC262AECB}"/>
              </a:ext>
            </a:extLst>
          </p:cNvPr>
          <p:cNvSpPr txBox="1"/>
          <p:nvPr/>
        </p:nvSpPr>
        <p:spPr>
          <a:xfrm>
            <a:off x="8580852" y="4556808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레이아웃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8691888-2A12-714F-4A6E-8D23233FECFC}"/>
              </a:ext>
            </a:extLst>
          </p:cNvPr>
          <p:cNvCxnSpPr/>
          <p:nvPr/>
        </p:nvCxnSpPr>
        <p:spPr>
          <a:xfrm flipH="1">
            <a:off x="8056735" y="306161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470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955613"/>
              </p:ext>
            </p:extLst>
          </p:nvPr>
        </p:nvGraphicFramePr>
        <p:xfrm>
          <a:off x="6389463" y="1360547"/>
          <a:ext cx="5540076" cy="2020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메인으로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main(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메인페이지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로그인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userLogin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사용자 로그인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FE523637-770A-4B67-B345-867EA72FD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181358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joinFin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48D1EBB-7BCD-4FBA-B3DE-2DEF636AA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510462CB-F4EB-4D76-B499-309D88F32CB5}"/>
              </a:ext>
            </a:extLst>
          </p:cNvPr>
          <p:cNvSpPr/>
          <p:nvPr/>
        </p:nvSpPr>
        <p:spPr>
          <a:xfrm>
            <a:off x="2483799" y="298148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878494E1-1B40-4782-ABFB-35F7A877F072}"/>
              </a:ext>
            </a:extLst>
          </p:cNvPr>
          <p:cNvSpPr/>
          <p:nvPr/>
        </p:nvSpPr>
        <p:spPr>
          <a:xfrm>
            <a:off x="3832308" y="298148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687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479745"/>
              </p:ext>
            </p:extLst>
          </p:nvPr>
        </p:nvGraphicFramePr>
        <p:xfrm>
          <a:off x="6389463" y="1360547"/>
          <a:ext cx="5540076" cy="2808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아이디 찾기에 필요한 정보들을 각각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인증번호 받기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입력된 메일 주소가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user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테이블에 있는지 확인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존재하면 메일 발송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존재하지 않으면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다음 버튼을 눌렀을 때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발송 및 입력 인증번호 일치 여부 검사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일치 시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findIdDetail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아이디 찾기 상세 페이지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BE98EF5F-0349-4A7C-B1D5-4D8B539A5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B6ED24BE-A8EC-48DC-8D88-6F4E10D9597B}"/>
              </a:ext>
            </a:extLst>
          </p:cNvPr>
          <p:cNvSpPr/>
          <p:nvPr/>
        </p:nvSpPr>
        <p:spPr>
          <a:xfrm>
            <a:off x="1794292" y="152593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7BAC1E2F-A788-4485-A88B-32037B5C9C23}"/>
              </a:ext>
            </a:extLst>
          </p:cNvPr>
          <p:cNvSpPr/>
          <p:nvPr/>
        </p:nvSpPr>
        <p:spPr>
          <a:xfrm>
            <a:off x="3339264" y="291718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F884E364-1F51-4733-B4EA-358887AA40EE}"/>
              </a:ext>
            </a:extLst>
          </p:cNvPr>
          <p:cNvSpPr/>
          <p:nvPr/>
        </p:nvSpPr>
        <p:spPr>
          <a:xfrm>
            <a:off x="4555668" y="228791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0" name="표 55">
            <a:extLst>
              <a:ext uri="{FF2B5EF4-FFF2-40B4-BE49-F238E27FC236}">
                <a16:creationId xmlns:a16="http://schemas.microsoft.com/office/drawing/2014/main" id="{7492F482-EF2E-42A4-AF10-7C866E48F0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890935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findId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 찾기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2698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610511"/>
              </p:ext>
            </p:extLst>
          </p:nvPr>
        </p:nvGraphicFramePr>
        <p:xfrm>
          <a:off x="6389463" y="1360547"/>
          <a:ext cx="5540076" cy="2695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아이디가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user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테이블에 존재할 경우 해당 아이디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로그인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userLogin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사용자 로그인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비밀번호 찾기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findPwd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비밀번호 찾기 페이지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49288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76E1E21-FF32-4EF0-95C2-2329A24E5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C0D458FB-F9BF-429E-A0CC-2B73EAA75A72}"/>
              </a:ext>
            </a:extLst>
          </p:cNvPr>
          <p:cNvSpPr/>
          <p:nvPr/>
        </p:nvSpPr>
        <p:spPr>
          <a:xfrm>
            <a:off x="2729011" y="319534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79868A77-3610-488E-9530-725D7BFC7695}"/>
              </a:ext>
            </a:extLst>
          </p:cNvPr>
          <p:cNvSpPr/>
          <p:nvPr/>
        </p:nvSpPr>
        <p:spPr>
          <a:xfrm>
            <a:off x="4177335" y="320004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EA602013-B24D-47A8-B9F7-08AA872BBAC0}"/>
              </a:ext>
            </a:extLst>
          </p:cNvPr>
          <p:cNvSpPr/>
          <p:nvPr/>
        </p:nvSpPr>
        <p:spPr>
          <a:xfrm>
            <a:off x="2140366" y="159022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0" name="표 55">
            <a:extLst>
              <a:ext uri="{FF2B5EF4-FFF2-40B4-BE49-F238E27FC236}">
                <a16:creationId xmlns:a16="http://schemas.microsoft.com/office/drawing/2014/main" id="{025810DE-2D6E-476F-9EFB-DABABCF27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931730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findIdDetail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 찾기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1251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EAEAC22-69F3-44A1-88B9-14A443E71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86835"/>
              </p:ext>
            </p:extLst>
          </p:nvPr>
        </p:nvGraphicFramePr>
        <p:xfrm>
          <a:off x="6389463" y="1360547"/>
          <a:ext cx="5540076" cy="2695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아이디가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user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테이블에 존재하지 않는 경우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아이디가 존재하지 않는다는 안내 문구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회원가입 버튼 클릭 시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join(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회원가입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인스타 로그인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연동된 </a:t>
                      </a:r>
                      <a:r>
                        <a:rPr lang="ko-KR" altLang="en-US" sz="14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인스타그램 로그인 화면으로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168378"/>
                  </a:ext>
                </a:extLst>
              </a:tr>
            </a:tbl>
          </a:graphicData>
        </a:graphic>
      </p:graphicFrame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4B928D44-BB40-4E5E-BFE8-CB2D1019AB91}"/>
              </a:ext>
            </a:extLst>
          </p:cNvPr>
          <p:cNvSpPr/>
          <p:nvPr/>
        </p:nvSpPr>
        <p:spPr>
          <a:xfrm>
            <a:off x="2795686" y="318835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911405C5-B5BD-42BC-A147-92FEB5DF5A48}"/>
              </a:ext>
            </a:extLst>
          </p:cNvPr>
          <p:cNvSpPr/>
          <p:nvPr/>
        </p:nvSpPr>
        <p:spPr>
          <a:xfrm>
            <a:off x="4244010" y="318835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15FFE758-6334-459D-98DD-4BFADC70F474}"/>
              </a:ext>
            </a:extLst>
          </p:cNvPr>
          <p:cNvSpPr/>
          <p:nvPr/>
        </p:nvSpPr>
        <p:spPr>
          <a:xfrm>
            <a:off x="2140366" y="159022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0" name="표 55">
            <a:extLst>
              <a:ext uri="{FF2B5EF4-FFF2-40B4-BE49-F238E27FC236}">
                <a16:creationId xmlns:a16="http://schemas.microsoft.com/office/drawing/2014/main" id="{341383A3-BC75-4935-9800-79F2445F10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146447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findIdFail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 찾기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4384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0E372A6-2942-41B6-BD9F-39ED289F1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026824"/>
              </p:ext>
            </p:extLst>
          </p:nvPr>
        </p:nvGraphicFramePr>
        <p:xfrm>
          <a:off x="6389463" y="1360547"/>
          <a:ext cx="5540076" cy="2808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비밀번호 찾기에 필요한 정보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인증번호 받기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입력된 메일 주소가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user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테이블에 있는지 확인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존재하면 메일 발송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존재하지 않으면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다음 버튼을 눌렀을 때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발송 및 입력 인증번호 일치 여부 검사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일치  시 </a:t>
                      </a:r>
                      <a:r>
                        <a:rPr lang="en-US" altLang="ko-KR" sz="1400" spc="-15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findPwdDetail</a:t>
                      </a:r>
                      <a:r>
                        <a:rPr lang="en-US" altLang="ko-KR" sz="14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비밀번호 찾기 상세 페이지</a:t>
                      </a:r>
                      <a:r>
                        <a:rPr lang="en-US" altLang="ko-KR" sz="14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</a:tbl>
          </a:graphicData>
        </a:graphic>
      </p:graphicFrame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FC763767-B9D9-40AE-8813-6F4AA66E18A4}"/>
              </a:ext>
            </a:extLst>
          </p:cNvPr>
          <p:cNvSpPr/>
          <p:nvPr/>
        </p:nvSpPr>
        <p:spPr>
          <a:xfrm>
            <a:off x="1760736" y="152593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5388F7C5-29BA-4B33-A30A-9EAB8D379805}"/>
              </a:ext>
            </a:extLst>
          </p:cNvPr>
          <p:cNvSpPr/>
          <p:nvPr/>
        </p:nvSpPr>
        <p:spPr>
          <a:xfrm>
            <a:off x="4512325" y="281500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8ED627D8-7D12-487E-B838-CEB73EAD59CC}"/>
              </a:ext>
            </a:extLst>
          </p:cNvPr>
          <p:cNvSpPr/>
          <p:nvPr/>
        </p:nvSpPr>
        <p:spPr>
          <a:xfrm>
            <a:off x="3388200" y="342900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364B9BBB-A42D-43EC-B158-A56E5BEE79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213170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findPwd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찾기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7240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98145"/>
              </p:ext>
            </p:extLst>
          </p:nvPr>
        </p:nvGraphicFramePr>
        <p:xfrm>
          <a:off x="6389463" y="1360547"/>
          <a:ext cx="5540076" cy="2929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변경하고자 하는 비밀번호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완료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새로 입력한 비밀번호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개가 동일한지 확인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일치 시 비밀번호 변경 완료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 후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main(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메인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불일치 시 비밀번호 변경 실패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 후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다시 비밀번호 입력 화면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 때 기존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입력값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유지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0819F0D-335F-4DCB-B822-3AC886E32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2684CEA9-FC7E-4DFF-8B64-6345DE1598E0}"/>
              </a:ext>
            </a:extLst>
          </p:cNvPr>
          <p:cNvSpPr/>
          <p:nvPr/>
        </p:nvSpPr>
        <p:spPr>
          <a:xfrm>
            <a:off x="3354644" y="330041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4519A48D-C37C-4F21-A8B2-9C5E52539883}"/>
              </a:ext>
            </a:extLst>
          </p:cNvPr>
          <p:cNvSpPr/>
          <p:nvPr/>
        </p:nvSpPr>
        <p:spPr>
          <a:xfrm>
            <a:off x="2238908" y="194254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9" name="표 55">
            <a:extLst>
              <a:ext uri="{FF2B5EF4-FFF2-40B4-BE49-F238E27FC236}">
                <a16:creationId xmlns:a16="http://schemas.microsoft.com/office/drawing/2014/main" id="{411E6027-0F6F-4753-A2ED-95284F442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367729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findPwdDetail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찾기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435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98AFBACC-1FA4-4E29-AD96-E8C874292C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84" r="14114"/>
          <a:stretch/>
        </p:blipFill>
        <p:spPr>
          <a:xfrm>
            <a:off x="402538" y="1344650"/>
            <a:ext cx="5400000" cy="4993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46225"/>
              </p:ext>
            </p:extLst>
          </p:nvPr>
        </p:nvGraphicFramePr>
        <p:xfrm>
          <a:off x="6389463" y="1360547"/>
          <a:ext cx="5540076" cy="2020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로그인 시 로그아웃 버튼으로 변경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로그아웃 버튼 클릭 시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(main)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로그인 시 회원가입 버튼 마이페이지 버튼으로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</a:tbl>
          </a:graphicData>
        </a:graphic>
      </p:graphicFrame>
      <p:graphicFrame>
        <p:nvGraphicFramePr>
          <p:cNvPr id="9" name="표 55">
            <a:extLst>
              <a:ext uri="{FF2B5EF4-FFF2-40B4-BE49-F238E27FC236}">
                <a16:creationId xmlns:a16="http://schemas.microsoft.com/office/drawing/2014/main" id="{411E6027-0F6F-4753-A2ED-95284F442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980181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54" name="그림 53">
            <a:extLst>
              <a:ext uri="{FF2B5EF4-FFF2-40B4-BE49-F238E27FC236}">
                <a16:creationId xmlns:a16="http://schemas.microsoft.com/office/drawing/2014/main" id="{8631BBE4-ABAB-4DAC-BD55-23261CED3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07"/>
          <a:stretch/>
        </p:blipFill>
        <p:spPr>
          <a:xfrm>
            <a:off x="402538" y="1844035"/>
            <a:ext cx="5400000" cy="2484471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FBDD0B01-0DBE-48C1-BEDE-DBD322C6E9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398"/>
          <a:stretch/>
        </p:blipFill>
        <p:spPr>
          <a:xfrm>
            <a:off x="402538" y="4284456"/>
            <a:ext cx="5400000" cy="2478661"/>
          </a:xfrm>
          <a:prstGeom prst="rect">
            <a:avLst/>
          </a:prstGeom>
        </p:spPr>
      </p:pic>
      <p:sp>
        <p:nvSpPr>
          <p:cNvPr id="56" name="순서도: 연결자 55">
            <a:extLst>
              <a:ext uri="{FF2B5EF4-FFF2-40B4-BE49-F238E27FC236}">
                <a16:creationId xmlns:a16="http://schemas.microsoft.com/office/drawing/2014/main" id="{341A4B8A-674B-471F-B2A3-C6C8B13C88A2}"/>
              </a:ext>
            </a:extLst>
          </p:cNvPr>
          <p:cNvSpPr/>
          <p:nvPr/>
        </p:nvSpPr>
        <p:spPr>
          <a:xfrm>
            <a:off x="5195986" y="126907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7" name="순서도: 연결자 56">
            <a:extLst>
              <a:ext uri="{FF2B5EF4-FFF2-40B4-BE49-F238E27FC236}">
                <a16:creationId xmlns:a16="http://schemas.microsoft.com/office/drawing/2014/main" id="{C717FD9C-8F03-45EE-A486-D4F76E714BD5}"/>
              </a:ext>
            </a:extLst>
          </p:cNvPr>
          <p:cNvSpPr/>
          <p:nvPr/>
        </p:nvSpPr>
        <p:spPr>
          <a:xfrm>
            <a:off x="5517458" y="126907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2212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/>
        </p:nvGraphicFramePr>
        <p:xfrm>
          <a:off x="6389463" y="1360547"/>
          <a:ext cx="5540076" cy="4772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5925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59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새 쪽지 쓰기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msgForm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글쓰기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59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receiveMsg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59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sendMsg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59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보관함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saveMsg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보관함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7612"/>
                  </a:ext>
                </a:extLst>
              </a:tr>
              <a:tr h="59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쪽지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msgDetail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상세 보기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394440"/>
                  </a:ext>
                </a:extLst>
              </a:tr>
              <a:tr h="59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쪽지 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684800"/>
                  </a:ext>
                </a:extLst>
              </a:tr>
              <a:tr h="59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클릭 시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닫기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346147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receiveMsg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</a:t>
                      </a:r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4C144B53-9126-4E9E-92C3-88AE50BB5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87971BD2-938F-4799-A495-8AB8CF0B47EA}"/>
              </a:ext>
            </a:extLst>
          </p:cNvPr>
          <p:cNvSpPr/>
          <p:nvPr/>
        </p:nvSpPr>
        <p:spPr>
          <a:xfrm>
            <a:off x="4891537" y="146164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028F99CA-0C1A-45EB-8010-8D39E15A5E26}"/>
              </a:ext>
            </a:extLst>
          </p:cNvPr>
          <p:cNvSpPr/>
          <p:nvPr/>
        </p:nvSpPr>
        <p:spPr>
          <a:xfrm>
            <a:off x="1180762" y="182773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0381222D-4794-41C2-BAE7-3A02CDB8E814}"/>
              </a:ext>
            </a:extLst>
          </p:cNvPr>
          <p:cNvSpPr/>
          <p:nvPr/>
        </p:nvSpPr>
        <p:spPr>
          <a:xfrm>
            <a:off x="1583970" y="18277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410AD830-A0F7-499D-8465-E9D46F87F8F9}"/>
              </a:ext>
            </a:extLst>
          </p:cNvPr>
          <p:cNvSpPr/>
          <p:nvPr/>
        </p:nvSpPr>
        <p:spPr>
          <a:xfrm>
            <a:off x="1920503" y="18277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3757A8C7-FA02-40AA-96ED-B26D84F35531}"/>
              </a:ext>
            </a:extLst>
          </p:cNvPr>
          <p:cNvSpPr/>
          <p:nvPr/>
        </p:nvSpPr>
        <p:spPr>
          <a:xfrm>
            <a:off x="2278643" y="257449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7A6A57A8-7E1C-4CE2-99A8-4A9C53B1B5D0}"/>
              </a:ext>
            </a:extLst>
          </p:cNvPr>
          <p:cNvSpPr/>
          <p:nvPr/>
        </p:nvSpPr>
        <p:spPr>
          <a:xfrm>
            <a:off x="2053853" y="282171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B314A4D0-B692-4A0B-B252-3515E3414034}"/>
              </a:ext>
            </a:extLst>
          </p:cNvPr>
          <p:cNvSpPr/>
          <p:nvPr/>
        </p:nvSpPr>
        <p:spPr>
          <a:xfrm>
            <a:off x="3035863" y="381231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209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/>
        </p:nvGraphicFramePr>
        <p:xfrm>
          <a:off x="6389463" y="1360547"/>
          <a:ext cx="5540076" cy="3426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보관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saveMsg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쪽지를 보관함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에 저장 후 목록으로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쪽지 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답장하기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수신자에 보낸 유저 아이디가 저장된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msgForm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쪽지 글쓰기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receiveMsg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받은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쪽지함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7612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receiveMsgDetail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쪽지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5FFE338-BAEA-4935-BD47-E50EE3FF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44192B4E-B6D1-4F13-9AD1-D90FF11E01E2}"/>
              </a:ext>
            </a:extLst>
          </p:cNvPr>
          <p:cNvSpPr/>
          <p:nvPr/>
        </p:nvSpPr>
        <p:spPr>
          <a:xfrm>
            <a:off x="1177455" y="361843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9813CD22-632C-4583-8D74-FFBBF6FABDB8}"/>
              </a:ext>
            </a:extLst>
          </p:cNvPr>
          <p:cNvSpPr/>
          <p:nvPr/>
        </p:nvSpPr>
        <p:spPr>
          <a:xfrm>
            <a:off x="1849509" y="342899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A27A4B7F-9576-46AD-BDE8-E046E58D2EC0}"/>
              </a:ext>
            </a:extLst>
          </p:cNvPr>
          <p:cNvSpPr/>
          <p:nvPr/>
        </p:nvSpPr>
        <p:spPr>
          <a:xfrm>
            <a:off x="1622722" y="342900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262DC9F6-D2D6-4DA2-8C14-ED0D7BCEBDD1}"/>
              </a:ext>
            </a:extLst>
          </p:cNvPr>
          <p:cNvSpPr/>
          <p:nvPr/>
        </p:nvSpPr>
        <p:spPr>
          <a:xfrm>
            <a:off x="4244010" y="342899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43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/>
        </p:nvGraphicFramePr>
        <p:xfrm>
          <a:off x="6389463" y="1360547"/>
          <a:ext cx="5540076" cy="2020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보낸 쪽지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sendMsgDetail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상세 보기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 쪽지 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sendMsg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보낸 </a:t>
                      </a:r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DB8DC03-6611-4C9D-9327-053882BA1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1554EA84-2CE9-461D-8916-FCF57F0C4CB5}"/>
              </a:ext>
            </a:extLst>
          </p:cNvPr>
          <p:cNvSpPr/>
          <p:nvPr/>
        </p:nvSpPr>
        <p:spPr>
          <a:xfrm>
            <a:off x="2293282" y="25831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94E47DD1-8B09-4883-849C-B87D73265C7B}"/>
              </a:ext>
            </a:extLst>
          </p:cNvPr>
          <p:cNvSpPr/>
          <p:nvPr/>
        </p:nvSpPr>
        <p:spPr>
          <a:xfrm>
            <a:off x="2031999" y="281500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772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돌이(가) 표시된 사진&#10;&#10;자동 생성된 설명">
            <a:extLst>
              <a:ext uri="{FF2B5EF4-FFF2-40B4-BE49-F238E27FC236}">
                <a16:creationId xmlns:a16="http://schemas.microsoft.com/office/drawing/2014/main" id="{A3EC4A07-9C7E-0B48-472D-ED162D35F5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4275" y="-1"/>
            <a:ext cx="6077725" cy="685800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개정 이력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2473C-2443-64D6-1957-E73B3B85116A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800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/>
        </p:nvGraphicFramePr>
        <p:xfrm>
          <a:off x="6389463" y="1360547"/>
          <a:ext cx="5540076" cy="2020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sendMsg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보낸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쪽지함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sendMsgDetail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보낸 쪽지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8E0ADA6A-2626-4090-B0D2-428C7B09E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A308C40F-1F91-4D3D-8FFA-298DE46B896F}"/>
              </a:ext>
            </a:extLst>
          </p:cNvPr>
          <p:cNvSpPr/>
          <p:nvPr/>
        </p:nvSpPr>
        <p:spPr>
          <a:xfrm>
            <a:off x="1153688" y="359664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90A46DC3-B6A6-4B93-B0FD-BEF1A7EB045F}"/>
              </a:ext>
            </a:extLst>
          </p:cNvPr>
          <p:cNvSpPr/>
          <p:nvPr/>
        </p:nvSpPr>
        <p:spPr>
          <a:xfrm>
            <a:off x="1622722" y="340947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8421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/>
        </p:nvGraphicFramePr>
        <p:xfrm>
          <a:off x="6389463" y="1360547"/>
          <a:ext cx="5540076" cy="2020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쪽지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saveMsgDetail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상세 보기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 쪽지 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saveMsg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보관함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2B83E2E9-075C-4305-A765-7B4775A26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3B608BF1-8381-481D-9059-1733EF2690C5}"/>
              </a:ext>
            </a:extLst>
          </p:cNvPr>
          <p:cNvSpPr/>
          <p:nvPr/>
        </p:nvSpPr>
        <p:spPr>
          <a:xfrm>
            <a:off x="2247562" y="256365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D441035E-7246-42DD-ACB9-A9837FC7E099}"/>
              </a:ext>
            </a:extLst>
          </p:cNvPr>
          <p:cNvSpPr/>
          <p:nvPr/>
        </p:nvSpPr>
        <p:spPr>
          <a:xfrm>
            <a:off x="2035471" y="281500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2601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/>
        </p:nvGraphicFramePr>
        <p:xfrm>
          <a:off x="6389463" y="1360547"/>
          <a:ext cx="5540076" cy="2751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답장하기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수신자에 보낸 유저 아이디가 저장된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msgForm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쪽지 글쓰기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saveMsg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보관함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saveMsgDetail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보관함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518D46B-9072-4AC9-AD61-1605A134C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FD88B252-6AE2-4BC9-B4C1-136928684A42}"/>
              </a:ext>
            </a:extLst>
          </p:cNvPr>
          <p:cNvSpPr/>
          <p:nvPr/>
        </p:nvSpPr>
        <p:spPr>
          <a:xfrm>
            <a:off x="1831934" y="358140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39FF06F5-5501-4489-A13F-C6595FBDE6F1}"/>
              </a:ext>
            </a:extLst>
          </p:cNvPr>
          <p:cNvSpPr/>
          <p:nvPr/>
        </p:nvSpPr>
        <p:spPr>
          <a:xfrm>
            <a:off x="1334975" y="371332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410C270F-307C-478D-A938-9D528D89A9CD}"/>
              </a:ext>
            </a:extLst>
          </p:cNvPr>
          <p:cNvSpPr/>
          <p:nvPr/>
        </p:nvSpPr>
        <p:spPr>
          <a:xfrm>
            <a:off x="4457362" y="354996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121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228BD13-8F1F-4A7C-B088-C151FDFB1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/>
        </p:nvGraphicFramePr>
        <p:xfrm>
          <a:off x="6389463" y="1360547"/>
          <a:ext cx="5540076" cy="2695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 및 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보내기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발송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sendMsg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보낸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쪽지함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목록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돌아가기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msgForm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새 쪽지 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8FEC7771-06DE-411B-A5D1-06C6301E554E}"/>
              </a:ext>
            </a:extLst>
          </p:cNvPr>
          <p:cNvSpPr/>
          <p:nvPr/>
        </p:nvSpPr>
        <p:spPr>
          <a:xfrm>
            <a:off x="3035863" y="227361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5AA0C995-116B-4F9C-A28F-C85E4E657454}"/>
              </a:ext>
            </a:extLst>
          </p:cNvPr>
          <p:cNvSpPr/>
          <p:nvPr/>
        </p:nvSpPr>
        <p:spPr>
          <a:xfrm>
            <a:off x="4508162" y="357536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860FE7CA-9CCA-4C5F-96CA-0B79F1385A1F}"/>
              </a:ext>
            </a:extLst>
          </p:cNvPr>
          <p:cNvSpPr/>
          <p:nvPr/>
        </p:nvSpPr>
        <p:spPr>
          <a:xfrm>
            <a:off x="1364912" y="372411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3487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C2488C8-DF71-418A-A45F-A7D199D4B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/>
        </p:nvGraphicFramePr>
        <p:xfrm>
          <a:off x="6389463" y="1360547"/>
          <a:ext cx="5540076" cy="4720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 탭이 기본으로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 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myContents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 글 목록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 댓글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myComment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 댓글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좋아요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myLike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좋아요 한 컨텐츠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89327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주문내역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orderHistory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주문 내역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86897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회원 정보 수정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modUser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회원 정보 수정 페이지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7449633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myPage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A17C4518-D729-4462-B0B3-114B08683BD6}"/>
              </a:ext>
            </a:extLst>
          </p:cNvPr>
          <p:cNvSpPr/>
          <p:nvPr/>
        </p:nvSpPr>
        <p:spPr>
          <a:xfrm>
            <a:off x="1177455" y="131197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1BF82010-BA9D-4C14-A834-1679160F8B8E}"/>
              </a:ext>
            </a:extLst>
          </p:cNvPr>
          <p:cNvSpPr/>
          <p:nvPr/>
        </p:nvSpPr>
        <p:spPr>
          <a:xfrm>
            <a:off x="2047681" y="131197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0EC719C4-DEAA-47B7-B0F7-9D19DB913616}"/>
              </a:ext>
            </a:extLst>
          </p:cNvPr>
          <p:cNvSpPr/>
          <p:nvPr/>
        </p:nvSpPr>
        <p:spPr>
          <a:xfrm>
            <a:off x="1470917" y="131197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4ABA9C5C-0C53-4C5D-BE54-74A15E9743B9}"/>
              </a:ext>
            </a:extLst>
          </p:cNvPr>
          <p:cNvSpPr/>
          <p:nvPr/>
        </p:nvSpPr>
        <p:spPr>
          <a:xfrm>
            <a:off x="1764379" y="131197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51E9E700-FDA1-4BD8-9568-BCEFB08036B0}"/>
              </a:ext>
            </a:extLst>
          </p:cNvPr>
          <p:cNvSpPr/>
          <p:nvPr/>
        </p:nvSpPr>
        <p:spPr>
          <a:xfrm>
            <a:off x="2345232" y="131197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DDBEA5DA-58F2-4B15-8259-A1C82B1A23B9}"/>
              </a:ext>
            </a:extLst>
          </p:cNvPr>
          <p:cNvSpPr/>
          <p:nvPr/>
        </p:nvSpPr>
        <p:spPr>
          <a:xfrm>
            <a:off x="2967629" y="3268739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8444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63B725F-75FE-436B-B5F6-EB49A7A95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/>
        </p:nvGraphicFramePr>
        <p:xfrm>
          <a:off x="6389463" y="1360547"/>
          <a:ext cx="5540076" cy="3426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수정할 정보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파일 선택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이미지를 추가할 수 있음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회원 탈퇴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탈퇴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확인 시 즉시 탈퇴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수정하기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수정된 값 반영 후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myPage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마이페이지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98342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modUser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정보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257499AF-E103-411E-A78A-69035CF888C9}"/>
              </a:ext>
            </a:extLst>
          </p:cNvPr>
          <p:cNvSpPr/>
          <p:nvPr/>
        </p:nvSpPr>
        <p:spPr>
          <a:xfrm>
            <a:off x="2922435" y="162684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BF708EB4-FB75-4993-BF5D-3D4A5DB59E33}"/>
              </a:ext>
            </a:extLst>
          </p:cNvPr>
          <p:cNvSpPr/>
          <p:nvPr/>
        </p:nvSpPr>
        <p:spPr>
          <a:xfrm>
            <a:off x="1596555" y="381895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A675DEEF-9A8C-4A57-A655-60E28EDB6126}"/>
              </a:ext>
            </a:extLst>
          </p:cNvPr>
          <p:cNvSpPr/>
          <p:nvPr/>
        </p:nvSpPr>
        <p:spPr>
          <a:xfrm>
            <a:off x="2745987" y="3474143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420B2DBA-2711-4ED0-AC80-B20559B27083}"/>
              </a:ext>
            </a:extLst>
          </p:cNvPr>
          <p:cNvSpPr/>
          <p:nvPr/>
        </p:nvSpPr>
        <p:spPr>
          <a:xfrm>
            <a:off x="4789335" y="381895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4664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FA3C34C-1F71-49FC-A82B-443B9F1BF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400002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/>
        </p:nvGraphicFramePr>
        <p:xfrm>
          <a:off x="6389463" y="1360547"/>
          <a:ext cx="5540076" cy="348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페이지에 보여지는 전체 게시글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게시판 별 보기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드롭다운 메뉴에 커뮤니티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작업실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마켓 출력 후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 시 각 게시판에 해당하는 글 목록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게시글 제목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게시글 상세정보 확인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 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확인 시 게시글 삭제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98342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myContents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글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95E03942-E088-49AA-AFFB-34240E16AA82}"/>
              </a:ext>
            </a:extLst>
          </p:cNvPr>
          <p:cNvSpPr/>
          <p:nvPr/>
        </p:nvSpPr>
        <p:spPr>
          <a:xfrm>
            <a:off x="1512735" y="198022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7FFE75DC-2075-47B3-A588-8FA6480B82F4}"/>
              </a:ext>
            </a:extLst>
          </p:cNvPr>
          <p:cNvSpPr/>
          <p:nvPr/>
        </p:nvSpPr>
        <p:spPr>
          <a:xfrm>
            <a:off x="5071275" y="198022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353908C4-753C-40CA-A322-9F55723A0FD4}"/>
              </a:ext>
            </a:extLst>
          </p:cNvPr>
          <p:cNvSpPr/>
          <p:nvPr/>
        </p:nvSpPr>
        <p:spPr>
          <a:xfrm>
            <a:off x="1779435" y="224406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238C290F-3A58-4C22-9B3C-9A19C836BE74}"/>
              </a:ext>
            </a:extLst>
          </p:cNvPr>
          <p:cNvSpPr/>
          <p:nvPr/>
        </p:nvSpPr>
        <p:spPr>
          <a:xfrm>
            <a:off x="4971877" y="388236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8042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8EDA88A-EC8D-4404-8B03-2AE856572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/>
        </p:nvGraphicFramePr>
        <p:xfrm>
          <a:off x="6389463" y="1360547"/>
          <a:ext cx="5540076" cy="348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페이지에 보여지는 전체 댓글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게시판 별 보기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드롭다운 메뉴에 커뮤니티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작업실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마켓 출력 후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 시 각 게시판에 해당하는 댓글 목록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댓글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게시글 상세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 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확인 시 댓글 삭제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98342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myComment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댓글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FBEF7B4A-694C-4B51-A014-4F5082490DBA}"/>
              </a:ext>
            </a:extLst>
          </p:cNvPr>
          <p:cNvSpPr/>
          <p:nvPr/>
        </p:nvSpPr>
        <p:spPr>
          <a:xfrm>
            <a:off x="1512735" y="198022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70C44BDC-5505-4EE9-9323-ED7D92803A4C}"/>
              </a:ext>
            </a:extLst>
          </p:cNvPr>
          <p:cNvSpPr/>
          <p:nvPr/>
        </p:nvSpPr>
        <p:spPr>
          <a:xfrm>
            <a:off x="5071275" y="198022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A6131BD8-DEDD-4818-BC06-4E660E6E397F}"/>
              </a:ext>
            </a:extLst>
          </p:cNvPr>
          <p:cNvSpPr/>
          <p:nvPr/>
        </p:nvSpPr>
        <p:spPr>
          <a:xfrm>
            <a:off x="1825155" y="224406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A824E140-BEBB-4E32-962D-0EA5F8199424}"/>
              </a:ext>
            </a:extLst>
          </p:cNvPr>
          <p:cNvSpPr/>
          <p:nvPr/>
        </p:nvSpPr>
        <p:spPr>
          <a:xfrm>
            <a:off x="4971877" y="388236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2770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9D065E-A87F-466A-8A3C-DF2527A10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42095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/>
        </p:nvGraphicFramePr>
        <p:xfrm>
          <a:off x="6389463" y="1360547"/>
          <a:ext cx="5540076" cy="348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페이지에 보여지는 전체 게시글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게시판 별 보기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드롭다운 메뉴에 커뮤니티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작업실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마켓 출력 후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 시 각 게시판에 해당하는 글 목록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게시글 제목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게시글 상세정보 확인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 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확인 시 게시글 삭제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98342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myLike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84C26CF4-4479-4938-A219-D6F8E4E98F35}"/>
              </a:ext>
            </a:extLst>
          </p:cNvPr>
          <p:cNvSpPr/>
          <p:nvPr/>
        </p:nvSpPr>
        <p:spPr>
          <a:xfrm>
            <a:off x="1512735" y="198022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EADAF05A-836B-4366-92FD-E30486250E6A}"/>
              </a:ext>
            </a:extLst>
          </p:cNvPr>
          <p:cNvSpPr/>
          <p:nvPr/>
        </p:nvSpPr>
        <p:spPr>
          <a:xfrm>
            <a:off x="5071275" y="193164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EA8F414-8126-4F90-BE2C-3660E2262203}"/>
              </a:ext>
            </a:extLst>
          </p:cNvPr>
          <p:cNvSpPr/>
          <p:nvPr/>
        </p:nvSpPr>
        <p:spPr>
          <a:xfrm>
            <a:off x="1741335" y="224406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4D3EB1B3-0BFC-444F-AE00-C7C30621A89F}"/>
              </a:ext>
            </a:extLst>
          </p:cNvPr>
          <p:cNvSpPr/>
          <p:nvPr/>
        </p:nvSpPr>
        <p:spPr>
          <a:xfrm>
            <a:off x="4971877" y="388236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9948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55">
            <a:extLst>
              <a:ext uri="{FF2B5EF4-FFF2-40B4-BE49-F238E27FC236}">
                <a16:creationId xmlns:a16="http://schemas.microsoft.com/office/drawing/2014/main" id="{B5BACB0C-9996-4D8D-B1B2-BEC9AD6A0EEF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orderHistory</a:t>
                      </a:r>
                      <a:endParaRPr lang="ko-KR" altLang="en-US" sz="9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 내역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C16CBD-6345-4F27-9AF3-DC3EB1C1A82C}"/>
              </a:ext>
            </a:extLst>
          </p:cNvPr>
          <p:cNvGraphicFramePr>
            <a:graphicFrameLocks noGrp="1"/>
          </p:cNvGraphicFramePr>
          <p:nvPr/>
        </p:nvGraphicFramePr>
        <p:xfrm>
          <a:off x="6389464" y="1360546"/>
          <a:ext cx="5540076" cy="2076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1364635230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30166550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4889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최신순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보기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최신순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보기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오래된 순 보기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드롭박스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기본값은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최신순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보기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70167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주문번호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orderDetail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주문 내역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50756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6BFF2FD-96C1-444D-9876-E0B8896C7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7" y="1360546"/>
            <a:ext cx="5400000" cy="3037500"/>
          </a:xfrm>
          <a:prstGeom prst="rect">
            <a:avLst/>
          </a:prstGeom>
        </p:spPr>
      </p:pic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DCD692FE-CF8A-4A0D-B420-32F536493E25}"/>
              </a:ext>
            </a:extLst>
          </p:cNvPr>
          <p:cNvSpPr/>
          <p:nvPr/>
        </p:nvSpPr>
        <p:spPr>
          <a:xfrm>
            <a:off x="2333829" y="2232149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854B3CBE-C340-4D63-924D-3BDE5665D591}"/>
              </a:ext>
            </a:extLst>
          </p:cNvPr>
          <p:cNvSpPr/>
          <p:nvPr/>
        </p:nvSpPr>
        <p:spPr>
          <a:xfrm>
            <a:off x="4977502" y="185652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221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개정 이력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40CB932-F1DA-4A87-89E3-5AD64D0D0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821658"/>
            <a:ext cx="10382250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2422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55">
            <a:extLst>
              <a:ext uri="{FF2B5EF4-FFF2-40B4-BE49-F238E27FC236}">
                <a16:creationId xmlns:a16="http://schemas.microsoft.com/office/drawing/2014/main" id="{B5BACB0C-9996-4D8D-B1B2-BEC9AD6A0EEF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orderDetail</a:t>
                      </a:r>
                      <a:endParaRPr lang="ko-KR" altLang="en-US" sz="9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 내역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C16CBD-6345-4F27-9AF3-DC3EB1C1A82C}"/>
              </a:ext>
            </a:extLst>
          </p:cNvPr>
          <p:cNvGraphicFramePr>
            <a:graphicFrameLocks noGrp="1"/>
          </p:cNvGraphicFramePr>
          <p:nvPr/>
        </p:nvGraphicFramePr>
        <p:xfrm>
          <a:off x="6389464" y="1360546"/>
          <a:ext cx="5540076" cy="1345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1364635230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30166550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4889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주문 취소 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제품 환불 절차 진행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7016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DCB3E3CD-2A3B-4D78-9EB7-D74570238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7" y="1360546"/>
            <a:ext cx="5400000" cy="3037500"/>
          </a:xfrm>
          <a:prstGeom prst="rect">
            <a:avLst/>
          </a:prstGeom>
        </p:spPr>
      </p:pic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B792EBBF-6F73-4758-AC6D-EB2BE92423AF}"/>
              </a:ext>
            </a:extLst>
          </p:cNvPr>
          <p:cNvSpPr/>
          <p:nvPr/>
        </p:nvSpPr>
        <p:spPr>
          <a:xfrm>
            <a:off x="4797112" y="1989553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0681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941851-7F40-44CA-BB1C-02E5C612B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/>
        </p:nvGraphicFramePr>
        <p:xfrm>
          <a:off x="6389463" y="1360546"/>
          <a:ext cx="5540076" cy="47015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5836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상단 카테고리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각각의 카테고리에 해당하는 게시글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작업실 이용에 대한 공지사항 목록이 상단에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작업실 게시글이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15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개씩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761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70213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내가 쓴 글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기존에 본인이 작성했던 글 목록이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80936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글쓰기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workspaceForm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작업실 글쓰기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50017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D763EAD8-21AF-4BFD-B187-1577993AE6A6}"/>
              </a:ext>
            </a:extLst>
          </p:cNvPr>
          <p:cNvSpPr/>
          <p:nvPr/>
        </p:nvSpPr>
        <p:spPr>
          <a:xfrm>
            <a:off x="1018961" y="187345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433B7C56-3CD8-4302-AB54-0484143222D8}"/>
              </a:ext>
            </a:extLst>
          </p:cNvPr>
          <p:cNvSpPr/>
          <p:nvPr/>
        </p:nvSpPr>
        <p:spPr>
          <a:xfrm>
            <a:off x="3035863" y="228493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25CFC4CF-CF78-40A2-B3C2-A03A9A91647C}"/>
              </a:ext>
            </a:extLst>
          </p:cNvPr>
          <p:cNvSpPr/>
          <p:nvPr/>
        </p:nvSpPr>
        <p:spPr>
          <a:xfrm>
            <a:off x="2235093" y="304577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B0C09E13-538E-4D2E-8A7C-AC0B538285C9}"/>
              </a:ext>
            </a:extLst>
          </p:cNvPr>
          <p:cNvSpPr/>
          <p:nvPr/>
        </p:nvSpPr>
        <p:spPr>
          <a:xfrm>
            <a:off x="2440833" y="390037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7936F91B-B6DE-48CF-A640-16C8D93D7464}"/>
              </a:ext>
            </a:extLst>
          </p:cNvPr>
          <p:cNvSpPr/>
          <p:nvPr/>
        </p:nvSpPr>
        <p:spPr>
          <a:xfrm>
            <a:off x="1419753" y="420517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ED7F66EC-B9F4-45DC-908C-111E1424504B}"/>
              </a:ext>
            </a:extLst>
          </p:cNvPr>
          <p:cNvSpPr/>
          <p:nvPr/>
        </p:nvSpPr>
        <p:spPr>
          <a:xfrm>
            <a:off x="4414413" y="404647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EC423B2E-FAFB-4197-B222-F151247C526C}"/>
              </a:ext>
            </a:extLst>
          </p:cNvPr>
          <p:cNvSpPr/>
          <p:nvPr/>
        </p:nvSpPr>
        <p:spPr>
          <a:xfrm>
            <a:off x="4774550" y="402896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519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/>
        </p:nvGraphicFramePr>
        <p:xfrm>
          <a:off x="6389463" y="1360547"/>
          <a:ext cx="5540076" cy="4315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 및 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글의 카테고리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웹 에디터 이용하여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내용의 크기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모양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정렬 등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첨부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등록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제목과 내용에 내용이 모두 입력되어 있다면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등록 후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workspace(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작업실 메인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 또는 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74206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D866F8E-1725-4ED4-9837-BC3382E90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FE840F96-8633-4A86-BE09-A15A009464C5}"/>
              </a:ext>
            </a:extLst>
          </p:cNvPr>
          <p:cNvSpPr/>
          <p:nvPr/>
        </p:nvSpPr>
        <p:spPr>
          <a:xfrm>
            <a:off x="1828638" y="159022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13BF4839-8813-40DF-B693-13ABF1E81EDD}"/>
              </a:ext>
            </a:extLst>
          </p:cNvPr>
          <p:cNvSpPr/>
          <p:nvPr/>
        </p:nvSpPr>
        <p:spPr>
          <a:xfrm>
            <a:off x="1087013" y="190583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12F162E8-3B66-46BB-9171-A363667DF0C1}"/>
              </a:ext>
            </a:extLst>
          </p:cNvPr>
          <p:cNvSpPr/>
          <p:nvPr/>
        </p:nvSpPr>
        <p:spPr>
          <a:xfrm>
            <a:off x="1044105" y="39560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0E3383D-19E3-4F2F-9659-79A1F2FC13A4}"/>
              </a:ext>
            </a:extLst>
          </p:cNvPr>
          <p:cNvSpPr/>
          <p:nvPr/>
        </p:nvSpPr>
        <p:spPr>
          <a:xfrm>
            <a:off x="1064318" y="237702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E1EFF1B5-0D9A-4A8E-8D57-C15A4C0276DF}"/>
              </a:ext>
            </a:extLst>
          </p:cNvPr>
          <p:cNvSpPr/>
          <p:nvPr/>
        </p:nvSpPr>
        <p:spPr>
          <a:xfrm>
            <a:off x="5010678" y="416718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2" name="표 55">
            <a:extLst>
              <a:ext uri="{FF2B5EF4-FFF2-40B4-BE49-F238E27FC236}">
                <a16:creationId xmlns:a16="http://schemas.microsoft.com/office/drawing/2014/main" id="{56547C06-44FB-423B-8E6D-81AC5B3A9919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workspaceForm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글쓰기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80538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F7833F6-1EFC-467C-BF3C-20408575C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5798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/>
        </p:nvGraphicFramePr>
        <p:xfrm>
          <a:off x="6381843" y="1360547"/>
          <a:ext cx="5540076" cy="348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링크가 아닌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음악 재생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내부에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버튼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플레이리스트 추가 버튼을 누르면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각각 좋아요 목록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플레이리스트 목록에 추가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추천 버튼 클릭 시 해당 게시물에 대한 추천 수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증가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버튼을 누르면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workspace(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작업실 메인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댓글 입력 후 작성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게시물에 대한 댓글 업로드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653169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43EEED45-9D67-42D1-A93B-4E1DC610A670}"/>
              </a:ext>
            </a:extLst>
          </p:cNvPr>
          <p:cNvSpPr/>
          <p:nvPr/>
        </p:nvSpPr>
        <p:spPr>
          <a:xfrm>
            <a:off x="3177378" y="287673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C29067B9-5347-45DF-BE62-4986CC7ACE96}"/>
              </a:ext>
            </a:extLst>
          </p:cNvPr>
          <p:cNvSpPr/>
          <p:nvPr/>
        </p:nvSpPr>
        <p:spPr>
          <a:xfrm>
            <a:off x="5009826" y="300532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A4AF171F-A8EF-45D3-B14A-3778636E6EC5}"/>
              </a:ext>
            </a:extLst>
          </p:cNvPr>
          <p:cNvSpPr/>
          <p:nvPr/>
        </p:nvSpPr>
        <p:spPr>
          <a:xfrm>
            <a:off x="4526118" y="405148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CFA625DE-53F4-4F9C-B6B8-61A51A8787EA}"/>
              </a:ext>
            </a:extLst>
          </p:cNvPr>
          <p:cNvSpPr/>
          <p:nvPr/>
        </p:nvSpPr>
        <p:spPr>
          <a:xfrm>
            <a:off x="2969188" y="190254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5890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11628573-BDD3-4403-96BE-C204229D0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/>
        </p:nvGraphicFramePr>
        <p:xfrm>
          <a:off x="6389463" y="1360547"/>
          <a:ext cx="5540076" cy="3370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myLike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한 음악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전체 보기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앨범 커버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작업실의 해당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작업물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상세 페이지로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+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playlist(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플레이리스트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곡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503034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library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라이브러리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C6026E1B-39CE-4DFE-845A-0BC06191E788}"/>
              </a:ext>
            </a:extLst>
          </p:cNvPr>
          <p:cNvSpPr/>
          <p:nvPr/>
        </p:nvSpPr>
        <p:spPr>
          <a:xfrm>
            <a:off x="1982300" y="2410749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3BA37020-E715-46AA-A393-138C8C1085BD}"/>
              </a:ext>
            </a:extLst>
          </p:cNvPr>
          <p:cNvSpPr/>
          <p:nvPr/>
        </p:nvSpPr>
        <p:spPr>
          <a:xfrm>
            <a:off x="5008410" y="2313597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3827F33E-B720-4FE1-BEE4-7EE7DC2A6879}"/>
              </a:ext>
            </a:extLst>
          </p:cNvPr>
          <p:cNvSpPr/>
          <p:nvPr/>
        </p:nvSpPr>
        <p:spPr>
          <a:xfrm>
            <a:off x="2474760" y="3894747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97C24E4D-40C2-4DEB-9378-1CBF9026CB93}"/>
              </a:ext>
            </a:extLst>
          </p:cNvPr>
          <p:cNvSpPr/>
          <p:nvPr/>
        </p:nvSpPr>
        <p:spPr>
          <a:xfrm>
            <a:off x="5008410" y="2949314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2961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9E98E9-1915-4658-A023-C0400114C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/>
        </p:nvGraphicFramePr>
        <p:xfrm>
          <a:off x="6389463" y="1360547"/>
          <a:ext cx="5540076" cy="1345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노래 제목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음악 플레이어 실행 후 해당 음악 재생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3962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likeMusic</a:t>
                      </a: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playlist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한 음악</a:t>
                      </a: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플레이리스트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3BA37020-E715-46AA-A393-138C8C1085BD}"/>
              </a:ext>
            </a:extLst>
          </p:cNvPr>
          <p:cNvSpPr/>
          <p:nvPr/>
        </p:nvSpPr>
        <p:spPr>
          <a:xfrm>
            <a:off x="1812628" y="1739920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8085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6A1DDFC-0985-4028-BF74-C2C22B5B3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/>
        </p:nvGraphicFramePr>
        <p:xfrm>
          <a:off x="6389463" y="1360547"/>
          <a:ext cx="5540076" cy="4777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노래 제목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음악 재생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화살표 아이콘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한 음악 랜덤 재생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357364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뒤로가기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아이콘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이전 곡 재생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41152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재생 아이콘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음악이 재생 중이면 일시정지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음악이 일시정지 상태면 재생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88057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앞으로가기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아이콘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다음 곡 재생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43543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회전 화살표 아이콘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재생 중인 음악 반복 재생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946940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likeMusic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한 음악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3BA37020-E715-46AA-A393-138C8C1085BD}"/>
              </a:ext>
            </a:extLst>
          </p:cNvPr>
          <p:cNvSpPr/>
          <p:nvPr/>
        </p:nvSpPr>
        <p:spPr>
          <a:xfrm>
            <a:off x="3003140" y="185652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4F951DE6-2E45-4686-87BB-A43C841D376D}"/>
              </a:ext>
            </a:extLst>
          </p:cNvPr>
          <p:cNvSpPr/>
          <p:nvPr/>
        </p:nvSpPr>
        <p:spPr>
          <a:xfrm>
            <a:off x="1280688" y="351493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030F9F34-0819-47B0-B8D8-948EB1CC940A}"/>
              </a:ext>
            </a:extLst>
          </p:cNvPr>
          <p:cNvSpPr/>
          <p:nvPr/>
        </p:nvSpPr>
        <p:spPr>
          <a:xfrm>
            <a:off x="943051" y="351493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DD3C50E8-36A6-4D28-A64B-8E023484BDEC}"/>
              </a:ext>
            </a:extLst>
          </p:cNvPr>
          <p:cNvSpPr/>
          <p:nvPr/>
        </p:nvSpPr>
        <p:spPr>
          <a:xfrm>
            <a:off x="719752" y="3510520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CE7E778C-0999-488B-81F7-6A1BD3F07866}"/>
              </a:ext>
            </a:extLst>
          </p:cNvPr>
          <p:cNvSpPr/>
          <p:nvPr/>
        </p:nvSpPr>
        <p:spPr>
          <a:xfrm>
            <a:off x="1618325" y="351493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C5A87A67-953C-43ED-9C87-738302FFC7F2}"/>
              </a:ext>
            </a:extLst>
          </p:cNvPr>
          <p:cNvSpPr/>
          <p:nvPr/>
        </p:nvSpPr>
        <p:spPr>
          <a:xfrm>
            <a:off x="1932601" y="351493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1847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7643B5A-969E-4D7C-927A-35F8D3678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54428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/>
        </p:nvGraphicFramePr>
        <p:xfrm>
          <a:off x="6389463" y="1360547"/>
          <a:ext cx="5540076" cy="512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341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43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상단 카테고리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각각의 카테고리에 해당하는 게시글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39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커뮤니티 이용에 대한 공지사항 목록 상단에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39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커뮤니티 게시글이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15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개씩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39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7612"/>
                  </a:ext>
                </a:extLst>
              </a:tr>
              <a:tr h="639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873627"/>
                  </a:ext>
                </a:extLst>
              </a:tr>
              <a:tr h="643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내가 쓴 글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기존에 본인이 작성했던 글 목록이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061950"/>
                  </a:ext>
                </a:extLst>
              </a:tr>
              <a:tr h="643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글쓰기 버튼을 누르면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commForm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커뮤니티 글쓰기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973874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community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9FB503D2-901B-4550-91B9-D3061FE9ADA0}"/>
              </a:ext>
            </a:extLst>
          </p:cNvPr>
          <p:cNvSpPr/>
          <p:nvPr/>
        </p:nvSpPr>
        <p:spPr>
          <a:xfrm>
            <a:off x="855425" y="189048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B594DB75-668B-4284-953F-0F5F21FE059A}"/>
              </a:ext>
            </a:extLst>
          </p:cNvPr>
          <p:cNvSpPr/>
          <p:nvPr/>
        </p:nvSpPr>
        <p:spPr>
          <a:xfrm>
            <a:off x="1787754" y="291718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C55E3C11-CBFC-49D6-8060-84E385BF3A17}"/>
              </a:ext>
            </a:extLst>
          </p:cNvPr>
          <p:cNvSpPr/>
          <p:nvPr/>
        </p:nvSpPr>
        <p:spPr>
          <a:xfrm>
            <a:off x="1423786" y="421435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4ECEE59C-E6F6-4ED5-B2B1-121C265207AE}"/>
              </a:ext>
            </a:extLst>
          </p:cNvPr>
          <p:cNvSpPr/>
          <p:nvPr/>
        </p:nvSpPr>
        <p:spPr>
          <a:xfrm>
            <a:off x="4420044" y="403035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90E91D11-B1DE-456B-A6C6-57B49160C783}"/>
              </a:ext>
            </a:extLst>
          </p:cNvPr>
          <p:cNvSpPr/>
          <p:nvPr/>
        </p:nvSpPr>
        <p:spPr>
          <a:xfrm>
            <a:off x="4780181" y="403035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F0C016E2-2D26-4560-9160-95263F343C78}"/>
              </a:ext>
            </a:extLst>
          </p:cNvPr>
          <p:cNvSpPr/>
          <p:nvPr/>
        </p:nvSpPr>
        <p:spPr>
          <a:xfrm>
            <a:off x="2349393" y="228314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2D85A6CA-56FD-440D-8374-94F409846088}"/>
              </a:ext>
            </a:extLst>
          </p:cNvPr>
          <p:cNvSpPr/>
          <p:nvPr/>
        </p:nvSpPr>
        <p:spPr>
          <a:xfrm>
            <a:off x="2416068" y="390176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9032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/>
        </p:nvGraphicFramePr>
        <p:xfrm>
          <a:off x="6389463" y="1360547"/>
          <a:ext cx="5540076" cy="4315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 및 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글의 카테고리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웹 에디터 이용하여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내용의 크기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모양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정렬 등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첨부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등록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제목과 내용에 내용이 모두 입력되어 있다면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등록 후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community(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커뮤니티 메인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 또는 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74206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D866F8E-1725-4ED4-9837-BC3382E90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FE840F96-8633-4A86-BE09-A15A009464C5}"/>
              </a:ext>
            </a:extLst>
          </p:cNvPr>
          <p:cNvSpPr/>
          <p:nvPr/>
        </p:nvSpPr>
        <p:spPr>
          <a:xfrm>
            <a:off x="1828638" y="159022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13BF4839-8813-40DF-B693-13ABF1E81EDD}"/>
              </a:ext>
            </a:extLst>
          </p:cNvPr>
          <p:cNvSpPr/>
          <p:nvPr/>
        </p:nvSpPr>
        <p:spPr>
          <a:xfrm>
            <a:off x="1087013" y="190583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12F162E8-3B66-46BB-9171-A363667DF0C1}"/>
              </a:ext>
            </a:extLst>
          </p:cNvPr>
          <p:cNvSpPr/>
          <p:nvPr/>
        </p:nvSpPr>
        <p:spPr>
          <a:xfrm>
            <a:off x="1044105" y="39560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0E3383D-19E3-4F2F-9659-79A1F2FC13A4}"/>
              </a:ext>
            </a:extLst>
          </p:cNvPr>
          <p:cNvSpPr/>
          <p:nvPr/>
        </p:nvSpPr>
        <p:spPr>
          <a:xfrm>
            <a:off x="1064318" y="237702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E1EFF1B5-0D9A-4A8E-8D57-C15A4C0276DF}"/>
              </a:ext>
            </a:extLst>
          </p:cNvPr>
          <p:cNvSpPr/>
          <p:nvPr/>
        </p:nvSpPr>
        <p:spPr>
          <a:xfrm>
            <a:off x="5010678" y="416718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2" name="표 55">
            <a:extLst>
              <a:ext uri="{FF2B5EF4-FFF2-40B4-BE49-F238E27FC236}">
                <a16:creationId xmlns:a16="http://schemas.microsoft.com/office/drawing/2014/main" id="{56547C06-44FB-423B-8E6D-81AC5B3A9919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commForm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글쓰기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15759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22C53A6-5CF2-4671-BDE7-FD383C0F5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3768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/>
        </p:nvGraphicFramePr>
        <p:xfrm>
          <a:off x="6389463" y="1360547"/>
          <a:ext cx="5540076" cy="2751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추천 버튼 클릭 시 해당 게시물에 대한 추천 수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증가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버튼을 누르면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community(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커뮤니티 메인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댓글 입력 후 작성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게시물에 대한 댓글 업로드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4A7E614E-6CA8-4165-8C6B-698C93819E32}"/>
              </a:ext>
            </a:extLst>
          </p:cNvPr>
          <p:cNvGrpSpPr/>
          <p:nvPr/>
        </p:nvGrpSpPr>
        <p:grpSpPr>
          <a:xfrm>
            <a:off x="3178068" y="2879297"/>
            <a:ext cx="1819275" cy="1264079"/>
            <a:chOff x="3178068" y="2879296"/>
            <a:chExt cx="1819275" cy="1264079"/>
          </a:xfrm>
        </p:grpSpPr>
        <p:sp>
          <p:nvSpPr>
            <p:cNvPr id="16" name="순서도: 연결자 15">
              <a:extLst>
                <a:ext uri="{FF2B5EF4-FFF2-40B4-BE49-F238E27FC236}">
                  <a16:creationId xmlns:a16="http://schemas.microsoft.com/office/drawing/2014/main" id="{22A35379-3F42-4E56-BCE5-4085FC4AE3DA}"/>
                </a:ext>
              </a:extLst>
            </p:cNvPr>
            <p:cNvSpPr/>
            <p:nvPr/>
          </p:nvSpPr>
          <p:spPr>
            <a:xfrm>
              <a:off x="4863993" y="2879296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2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8" name="순서도: 연결자 17">
              <a:extLst>
                <a:ext uri="{FF2B5EF4-FFF2-40B4-BE49-F238E27FC236}">
                  <a16:creationId xmlns:a16="http://schemas.microsoft.com/office/drawing/2014/main" id="{CDEA1251-EB5F-411D-86AA-D59B735F1A0E}"/>
                </a:ext>
              </a:extLst>
            </p:cNvPr>
            <p:cNvSpPr/>
            <p:nvPr/>
          </p:nvSpPr>
          <p:spPr>
            <a:xfrm>
              <a:off x="3178068" y="2940565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1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9" name="순서도: 연결자 18">
              <a:extLst>
                <a:ext uri="{FF2B5EF4-FFF2-40B4-BE49-F238E27FC236}">
                  <a16:creationId xmlns:a16="http://schemas.microsoft.com/office/drawing/2014/main" id="{660C3CFF-1F09-4BBB-8B3F-8679BF50F4EB}"/>
                </a:ext>
              </a:extLst>
            </p:cNvPr>
            <p:cNvSpPr/>
            <p:nvPr/>
          </p:nvSpPr>
          <p:spPr>
            <a:xfrm>
              <a:off x="4477806" y="4014788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3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8846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 구조도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2473C-2443-64D6-1957-E73B3B85116A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3100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914A4E2-137A-4734-8C4C-623D2472C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709342"/>
              </p:ext>
            </p:extLst>
          </p:nvPr>
        </p:nvGraphicFramePr>
        <p:xfrm>
          <a:off x="6389463" y="1360546"/>
          <a:ext cx="5540076" cy="36778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5925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광고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캐러셀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클릭 시 연관 페이지로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화살표 클릭 시 다음 이미지로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공식마켓 이용에 대한 공지사항 목록 상단에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또는 제품명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제품 상세 페이지로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364965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07182"/>
                  </a:ext>
                </a:extLst>
              </a:tr>
            </a:tbl>
          </a:graphicData>
        </a:graphic>
      </p:graphicFrame>
      <p:graphicFrame>
        <p:nvGraphicFramePr>
          <p:cNvPr id="18" name="표 55">
            <a:extLst>
              <a:ext uri="{FF2B5EF4-FFF2-40B4-BE49-F238E27FC236}">
                <a16:creationId xmlns:a16="http://schemas.microsoft.com/office/drawing/2014/main" id="{B5BACB0C-9996-4D8D-B1B2-BEC9AD6A0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237788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officialMarket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공식 마켓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62B550CC-00E8-4F40-B660-4129B5566C5D}"/>
              </a:ext>
            </a:extLst>
          </p:cNvPr>
          <p:cNvSpPr/>
          <p:nvPr/>
        </p:nvSpPr>
        <p:spPr>
          <a:xfrm>
            <a:off x="2969188" y="209560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ADE5DB4F-C2FF-4DBD-9146-0A35E3CF98BE}"/>
              </a:ext>
            </a:extLst>
          </p:cNvPr>
          <p:cNvSpPr/>
          <p:nvPr/>
        </p:nvSpPr>
        <p:spPr>
          <a:xfrm>
            <a:off x="3310036" y="275070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3E00F7CF-0DA7-49EB-A059-864C016E5930}"/>
              </a:ext>
            </a:extLst>
          </p:cNvPr>
          <p:cNvSpPr/>
          <p:nvPr/>
        </p:nvSpPr>
        <p:spPr>
          <a:xfrm>
            <a:off x="4595911" y="316861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0BECF14C-5674-4816-9732-205C795DB29E}"/>
              </a:ext>
            </a:extLst>
          </p:cNvPr>
          <p:cNvSpPr/>
          <p:nvPr/>
        </p:nvSpPr>
        <p:spPr>
          <a:xfrm>
            <a:off x="2538511" y="389797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601A93F6-20F2-4057-AE3E-FDE2E406C0A6}"/>
              </a:ext>
            </a:extLst>
          </p:cNvPr>
          <p:cNvSpPr/>
          <p:nvPr/>
        </p:nvSpPr>
        <p:spPr>
          <a:xfrm>
            <a:off x="1633636" y="416467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5116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73A94F4-C106-4992-8D91-405C95663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7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55">
            <a:extLst>
              <a:ext uri="{FF2B5EF4-FFF2-40B4-BE49-F238E27FC236}">
                <a16:creationId xmlns:a16="http://schemas.microsoft.com/office/drawing/2014/main" id="{B5BACB0C-9996-4D8D-B1B2-BEC9AD6A0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069686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officialMarketDetail</a:t>
                      </a:r>
                      <a:endParaRPr lang="ko-KR" altLang="en-US" sz="9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공식 마켓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4EBFBDA0-DE89-45BC-9F98-9E80E6AC34EB}"/>
              </a:ext>
            </a:extLst>
          </p:cNvPr>
          <p:cNvSpPr/>
          <p:nvPr/>
        </p:nvSpPr>
        <p:spPr>
          <a:xfrm>
            <a:off x="3378763" y="260042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9AEAF134-40AD-4C81-BF9E-9ED8DCEEB2B2}"/>
              </a:ext>
            </a:extLst>
          </p:cNvPr>
          <p:cNvSpPr/>
          <p:nvPr/>
        </p:nvSpPr>
        <p:spPr>
          <a:xfrm>
            <a:off x="3712138" y="315287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7DCE6662-854D-4916-8905-4AA9AC5D8010}"/>
              </a:ext>
            </a:extLst>
          </p:cNvPr>
          <p:cNvSpPr/>
          <p:nvPr/>
        </p:nvSpPr>
        <p:spPr>
          <a:xfrm>
            <a:off x="4550338" y="315287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C16CBD-6345-4F27-9AF3-DC3EB1C1A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698744"/>
              </p:ext>
            </p:extLst>
          </p:nvPr>
        </p:nvGraphicFramePr>
        <p:xfrm>
          <a:off x="6389464" y="1360546"/>
          <a:ext cx="5540076" cy="3370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1364635230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30166550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4889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+, -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아이콘으로 수량 조절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수량은 최솟값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70167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장바구니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제품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cart(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장바구니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에 등록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50756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바로 구매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buy(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구매 페이지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963880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officialMarket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공식마켓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523259"/>
                  </a:ext>
                </a:extLst>
              </a:tr>
            </a:tbl>
          </a:graphicData>
        </a:graphic>
      </p:graphicFrame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5E0154C5-875F-4BF9-BC1E-E4B1B3564E6F}"/>
              </a:ext>
            </a:extLst>
          </p:cNvPr>
          <p:cNvSpPr/>
          <p:nvPr/>
        </p:nvSpPr>
        <p:spPr>
          <a:xfrm>
            <a:off x="1214013" y="397309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2690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4219F0B-C294-4137-8F29-5C78F4737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7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55">
            <a:extLst>
              <a:ext uri="{FF2B5EF4-FFF2-40B4-BE49-F238E27FC236}">
                <a16:creationId xmlns:a16="http://schemas.microsoft.com/office/drawing/2014/main" id="{B5BACB0C-9996-4D8D-B1B2-BEC9AD6A0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856877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cart</a:t>
                      </a:r>
                      <a:endParaRPr lang="ko-KR" altLang="en-US" sz="9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C16CBD-6345-4F27-9AF3-DC3EB1C1A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540094"/>
              </p:ext>
            </p:extLst>
          </p:nvPr>
        </p:nvGraphicFramePr>
        <p:xfrm>
          <a:off x="6389464" y="1360546"/>
          <a:ext cx="5540076" cy="4720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1364635230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30166550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4889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전체 선택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장바구니에 담겨 있는 모든 제품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70167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 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체크된 제품 장바구니에서 삭제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50756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박스 클릭 시 해당 제품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963880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X 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버튼으로 한 행에 해당하는 제품 삭제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52325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+,-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 클릭 시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수량 조정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86459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구매하기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buy(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결제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913952"/>
                  </a:ext>
                </a:extLst>
              </a:tr>
            </a:tbl>
          </a:graphicData>
        </a:graphic>
      </p:graphicFrame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55593052-C712-4B4F-AE45-BC3A8524CF4B}"/>
              </a:ext>
            </a:extLst>
          </p:cNvPr>
          <p:cNvSpPr/>
          <p:nvPr/>
        </p:nvSpPr>
        <p:spPr>
          <a:xfrm>
            <a:off x="1633783" y="164774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6EED2377-47D0-44EF-8CC7-9DABE2D46782}"/>
              </a:ext>
            </a:extLst>
          </p:cNvPr>
          <p:cNvSpPr/>
          <p:nvPr/>
        </p:nvSpPr>
        <p:spPr>
          <a:xfrm>
            <a:off x="818443" y="164774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588644A1-5ABD-44E6-83D8-C6D872060184}"/>
              </a:ext>
            </a:extLst>
          </p:cNvPr>
          <p:cNvSpPr/>
          <p:nvPr/>
        </p:nvSpPr>
        <p:spPr>
          <a:xfrm>
            <a:off x="818443" y="199924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189F2C4C-D1C7-4340-BB7E-A0593D83E9BB}"/>
              </a:ext>
            </a:extLst>
          </p:cNvPr>
          <p:cNvSpPr/>
          <p:nvPr/>
        </p:nvSpPr>
        <p:spPr>
          <a:xfrm>
            <a:off x="5039923" y="190510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1A272D55-B52F-4620-A2FD-DF150ADC8830}"/>
              </a:ext>
            </a:extLst>
          </p:cNvPr>
          <p:cNvSpPr/>
          <p:nvPr/>
        </p:nvSpPr>
        <p:spPr>
          <a:xfrm>
            <a:off x="4177335" y="203368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B1DD76C2-5982-41E5-953C-07EFB71C8D9C}"/>
              </a:ext>
            </a:extLst>
          </p:cNvPr>
          <p:cNvSpPr/>
          <p:nvPr/>
        </p:nvSpPr>
        <p:spPr>
          <a:xfrm>
            <a:off x="4906573" y="350770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6507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55">
            <a:extLst>
              <a:ext uri="{FF2B5EF4-FFF2-40B4-BE49-F238E27FC236}">
                <a16:creationId xmlns:a16="http://schemas.microsoft.com/office/drawing/2014/main" id="{B5BACB0C-9996-4D8D-B1B2-BEC9AD6A0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302621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buy</a:t>
                      </a:r>
                      <a:endParaRPr lang="ko-KR" altLang="en-US" sz="9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결제 화면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C16CBD-6345-4F27-9AF3-DC3EB1C1A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063298"/>
              </p:ext>
            </p:extLst>
          </p:nvPr>
        </p:nvGraphicFramePr>
        <p:xfrm>
          <a:off x="6389464" y="1360546"/>
          <a:ext cx="5540076" cy="51734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1364635230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30166550"/>
                    </a:ext>
                  </a:extLst>
                </a:gridCol>
              </a:tblGrid>
              <a:tr h="642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488958"/>
                  </a:ext>
                </a:extLst>
              </a:tr>
              <a:tr h="647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결제에 필요한 정보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70167"/>
                  </a:ext>
                </a:extLst>
              </a:tr>
              <a:tr h="647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주문자 정보와 동일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ID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에 저장된 개인정보 자동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507561"/>
                  </a:ext>
                </a:extLst>
              </a:tr>
              <a:tr h="647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주소 찾기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주소 찾기 기능 실행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963880"/>
                  </a:ext>
                </a:extLst>
              </a:tr>
              <a:tr h="647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카드 결제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카드 결제 프로세스 진행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523259"/>
                  </a:ext>
                </a:extLst>
              </a:tr>
              <a:tr h="647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무통장 입금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무통장 입금 프로세스 진행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508177"/>
                  </a:ext>
                </a:extLst>
              </a:tr>
              <a:tr h="647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카드 결제 선택 시 카드사 선택 버튼 활성화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429899"/>
                  </a:ext>
                </a:extLst>
              </a:tr>
              <a:tr h="647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결제하기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선택한 방식으로 결제 진행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87078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C492700-8E74-432B-8CB3-5BC6B7788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7" y="1360546"/>
            <a:ext cx="5400000" cy="3037500"/>
          </a:xfrm>
          <a:prstGeom prst="rect">
            <a:avLst/>
          </a:prstGeom>
        </p:spPr>
      </p:pic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40FBF9FC-9C31-42D0-8078-26E9074E8412}"/>
              </a:ext>
            </a:extLst>
          </p:cNvPr>
          <p:cNvSpPr/>
          <p:nvPr/>
        </p:nvSpPr>
        <p:spPr>
          <a:xfrm>
            <a:off x="496875" y="179746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AAF560C4-9855-437F-BFCA-379E0FA355C8}"/>
              </a:ext>
            </a:extLst>
          </p:cNvPr>
          <p:cNvSpPr/>
          <p:nvPr/>
        </p:nvSpPr>
        <p:spPr>
          <a:xfrm>
            <a:off x="1677975" y="136054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887ECC87-0CBA-4ECD-AD12-10B9D2186AEE}"/>
              </a:ext>
            </a:extLst>
          </p:cNvPr>
          <p:cNvSpPr/>
          <p:nvPr/>
        </p:nvSpPr>
        <p:spPr>
          <a:xfrm>
            <a:off x="2859075" y="236134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2E75C6BC-C9D3-4CCF-B03E-43038FDE38A8}"/>
              </a:ext>
            </a:extLst>
          </p:cNvPr>
          <p:cNvSpPr/>
          <p:nvPr/>
        </p:nvSpPr>
        <p:spPr>
          <a:xfrm>
            <a:off x="1418895" y="332146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15061696-214C-4DED-AD4C-CEBFE0CACF50}"/>
              </a:ext>
            </a:extLst>
          </p:cNvPr>
          <p:cNvSpPr/>
          <p:nvPr/>
        </p:nvSpPr>
        <p:spPr>
          <a:xfrm>
            <a:off x="1898649" y="332146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F66CA6DB-0756-4D73-9AFD-7B677BC7BB09}"/>
              </a:ext>
            </a:extLst>
          </p:cNvPr>
          <p:cNvSpPr/>
          <p:nvPr/>
        </p:nvSpPr>
        <p:spPr>
          <a:xfrm>
            <a:off x="1965324" y="372936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E975B9E3-B2DA-4C02-B8A0-5EE72EE3322E}"/>
              </a:ext>
            </a:extLst>
          </p:cNvPr>
          <p:cNvSpPr/>
          <p:nvPr/>
        </p:nvSpPr>
        <p:spPr>
          <a:xfrm>
            <a:off x="4310685" y="391582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3965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55">
            <a:extLst>
              <a:ext uri="{FF2B5EF4-FFF2-40B4-BE49-F238E27FC236}">
                <a16:creationId xmlns:a16="http://schemas.microsoft.com/office/drawing/2014/main" id="{B5BACB0C-9996-4D8D-B1B2-BEC9AD6A0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96524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buyFin</a:t>
                      </a:r>
                      <a:endParaRPr lang="ko-KR" altLang="en-US" sz="9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결제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C16CBD-6345-4F27-9AF3-DC3EB1C1A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049520"/>
              </p:ext>
            </p:extLst>
          </p:nvPr>
        </p:nvGraphicFramePr>
        <p:xfrm>
          <a:off x="6389464" y="1360546"/>
          <a:ext cx="5540076" cy="2020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1364635230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30166550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4889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메인으로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main(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사용자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메인화면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70167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주문내역 확인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orderHistory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주문 내역 확인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50756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D1CC8E5-D67A-43B6-998A-93782557E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7" y="1360546"/>
            <a:ext cx="5400000" cy="3037500"/>
          </a:xfrm>
          <a:prstGeom prst="rect">
            <a:avLst/>
          </a:prstGeom>
        </p:spPr>
      </p:pic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98F5C77E-BC55-49CF-A264-626115C54B39}"/>
              </a:ext>
            </a:extLst>
          </p:cNvPr>
          <p:cNvSpPr/>
          <p:nvPr/>
        </p:nvSpPr>
        <p:spPr>
          <a:xfrm>
            <a:off x="2443086" y="315202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4DD62715-F5F3-4D5F-BD96-A685F11B0F78}"/>
              </a:ext>
            </a:extLst>
          </p:cNvPr>
          <p:cNvSpPr/>
          <p:nvPr/>
        </p:nvSpPr>
        <p:spPr>
          <a:xfrm>
            <a:off x="3786693" y="315202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5038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33066E-AA4F-4B5C-BD64-E7A12F95C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654655"/>
              </p:ext>
            </p:extLst>
          </p:nvPr>
        </p:nvGraphicFramePr>
        <p:xfrm>
          <a:off x="6389463" y="1360546"/>
          <a:ext cx="5540076" cy="4772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5925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상단 카테고리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각각의 카테고리에 해당하는 게시글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마켓 이용에 대한 공지사항 목록이 상단에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마켓 게시글이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개씩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364965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867550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내가 쓴 글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기존에 본인이 작성했던 글 목록이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483297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글쓰기 버튼을 누르면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museMarketForm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뮤즈마켓 글쓰기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918750"/>
                  </a:ext>
                </a:extLst>
              </a:tr>
            </a:tbl>
          </a:graphicData>
        </a:graphic>
      </p:graphicFrame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891F30B0-F2F0-4365-ADE0-0914E9BA8C02}"/>
              </a:ext>
            </a:extLst>
          </p:cNvPr>
          <p:cNvSpPr/>
          <p:nvPr/>
        </p:nvSpPr>
        <p:spPr>
          <a:xfrm>
            <a:off x="1214013" y="191738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9A3FB37B-87B7-4525-AA25-0BAD33B61DA2}"/>
              </a:ext>
            </a:extLst>
          </p:cNvPr>
          <p:cNvSpPr/>
          <p:nvPr/>
        </p:nvSpPr>
        <p:spPr>
          <a:xfrm>
            <a:off x="4541033" y="445784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E9DF8244-92CF-41FF-BED3-951D7DB5D27D}"/>
              </a:ext>
            </a:extLst>
          </p:cNvPr>
          <p:cNvSpPr/>
          <p:nvPr/>
        </p:nvSpPr>
        <p:spPr>
          <a:xfrm>
            <a:off x="1413959" y="445784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C3A63C7-B455-47A4-B72F-E3DF68F29A82}"/>
              </a:ext>
            </a:extLst>
          </p:cNvPr>
          <p:cNvSpPr/>
          <p:nvPr/>
        </p:nvSpPr>
        <p:spPr>
          <a:xfrm>
            <a:off x="1636299" y="236242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9A12F2D0-2D8E-433E-995B-3A6563BD73C4}"/>
              </a:ext>
            </a:extLst>
          </p:cNvPr>
          <p:cNvSpPr/>
          <p:nvPr/>
        </p:nvSpPr>
        <p:spPr>
          <a:xfrm>
            <a:off x="2672003" y="322920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3A43E6AC-13A4-459E-A0BA-83A5DE46FE7E}"/>
              </a:ext>
            </a:extLst>
          </p:cNvPr>
          <p:cNvSpPr/>
          <p:nvPr/>
        </p:nvSpPr>
        <p:spPr>
          <a:xfrm>
            <a:off x="2387113" y="399156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B0C3A6DD-2815-44E8-85E3-A6BBCECCD489}"/>
              </a:ext>
            </a:extLst>
          </p:cNvPr>
          <p:cNvSpPr/>
          <p:nvPr/>
        </p:nvSpPr>
        <p:spPr>
          <a:xfrm>
            <a:off x="4177335" y="445784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8" name="표 55">
            <a:extLst>
              <a:ext uri="{FF2B5EF4-FFF2-40B4-BE49-F238E27FC236}">
                <a16:creationId xmlns:a16="http://schemas.microsoft.com/office/drawing/2014/main" id="{B5BACB0C-9996-4D8D-B1B2-BEC9AD6A0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209669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museMarket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41318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BAF4FEC-E342-4208-8B9A-C1934D200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346259"/>
              </p:ext>
            </p:extLst>
          </p:nvPr>
        </p:nvGraphicFramePr>
        <p:xfrm>
          <a:off x="6389463" y="1360547"/>
          <a:ext cx="5540076" cy="4315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제품에 대한 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글의 카테고리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웹 에디터 이용하여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내용의 크기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모양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정렬 등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첨부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등록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제목과 내용에 내용이 모두 입력되어 있다면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등록 후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museMarket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뮤즈마켓 메인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 또는 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742069"/>
                  </a:ext>
                </a:extLst>
              </a:tr>
            </a:tbl>
          </a:graphicData>
        </a:graphic>
      </p:graphicFrame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FE840F96-8633-4A86-BE09-A15A009464C5}"/>
              </a:ext>
            </a:extLst>
          </p:cNvPr>
          <p:cNvSpPr/>
          <p:nvPr/>
        </p:nvSpPr>
        <p:spPr>
          <a:xfrm>
            <a:off x="3035863" y="145737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13BF4839-8813-40DF-B693-13ABF1E81EDD}"/>
              </a:ext>
            </a:extLst>
          </p:cNvPr>
          <p:cNvSpPr/>
          <p:nvPr/>
        </p:nvSpPr>
        <p:spPr>
          <a:xfrm>
            <a:off x="1087013" y="190583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12F162E8-3B66-46BB-9171-A363667DF0C1}"/>
              </a:ext>
            </a:extLst>
          </p:cNvPr>
          <p:cNvSpPr/>
          <p:nvPr/>
        </p:nvSpPr>
        <p:spPr>
          <a:xfrm>
            <a:off x="1044105" y="39560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0E3383D-19E3-4F2F-9659-79A1F2FC13A4}"/>
              </a:ext>
            </a:extLst>
          </p:cNvPr>
          <p:cNvSpPr/>
          <p:nvPr/>
        </p:nvSpPr>
        <p:spPr>
          <a:xfrm>
            <a:off x="1064318" y="237702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E1EFF1B5-0D9A-4A8E-8D57-C15A4C0276DF}"/>
              </a:ext>
            </a:extLst>
          </p:cNvPr>
          <p:cNvSpPr/>
          <p:nvPr/>
        </p:nvSpPr>
        <p:spPr>
          <a:xfrm>
            <a:off x="5010678" y="416718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2" name="표 55">
            <a:extLst>
              <a:ext uri="{FF2B5EF4-FFF2-40B4-BE49-F238E27FC236}">
                <a16:creationId xmlns:a16="http://schemas.microsoft.com/office/drawing/2014/main" id="{56547C06-44FB-423B-8E6D-81AC5B3A9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831805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museMarketForm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글쓰기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28231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15A7D39-A0BE-471F-80E6-043BF9865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69821989-E351-45A1-9E11-96AC4F5319C9}"/>
              </a:ext>
            </a:extLst>
          </p:cNvPr>
          <p:cNvGrpSpPr/>
          <p:nvPr/>
        </p:nvGrpSpPr>
        <p:grpSpPr>
          <a:xfrm>
            <a:off x="3178068" y="2879296"/>
            <a:ext cx="1819275" cy="1264079"/>
            <a:chOff x="3178068" y="2879296"/>
            <a:chExt cx="1819275" cy="1264079"/>
          </a:xfrm>
        </p:grpSpPr>
        <p:sp>
          <p:nvSpPr>
            <p:cNvPr id="18" name="순서도: 연결자 17">
              <a:extLst>
                <a:ext uri="{FF2B5EF4-FFF2-40B4-BE49-F238E27FC236}">
                  <a16:creationId xmlns:a16="http://schemas.microsoft.com/office/drawing/2014/main" id="{FE609523-C9F0-4FEA-89AA-41E9F1DFB047}"/>
                </a:ext>
              </a:extLst>
            </p:cNvPr>
            <p:cNvSpPr/>
            <p:nvPr/>
          </p:nvSpPr>
          <p:spPr>
            <a:xfrm>
              <a:off x="4863993" y="2879296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2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6" name="순서도: 연결자 25">
              <a:extLst>
                <a:ext uri="{FF2B5EF4-FFF2-40B4-BE49-F238E27FC236}">
                  <a16:creationId xmlns:a16="http://schemas.microsoft.com/office/drawing/2014/main" id="{E364B261-1D15-4DCE-AC6D-BD4478B0BFE7}"/>
                </a:ext>
              </a:extLst>
            </p:cNvPr>
            <p:cNvSpPr/>
            <p:nvPr/>
          </p:nvSpPr>
          <p:spPr>
            <a:xfrm>
              <a:off x="3178068" y="2940565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1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7" name="순서도: 연결자 26">
              <a:extLst>
                <a:ext uri="{FF2B5EF4-FFF2-40B4-BE49-F238E27FC236}">
                  <a16:creationId xmlns:a16="http://schemas.microsoft.com/office/drawing/2014/main" id="{EDCACE81-CD1F-4522-993D-39208C7D27AE}"/>
                </a:ext>
              </a:extLst>
            </p:cNvPr>
            <p:cNvSpPr/>
            <p:nvPr/>
          </p:nvSpPr>
          <p:spPr>
            <a:xfrm>
              <a:off x="4477806" y="4014788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3</a:t>
              </a:r>
            </a:p>
          </p:txBody>
        </p:sp>
      </p:grp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986295"/>
              </p:ext>
            </p:extLst>
          </p:nvPr>
        </p:nvGraphicFramePr>
        <p:xfrm>
          <a:off x="6389463" y="1360547"/>
          <a:ext cx="5540076" cy="2751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추천 버튼 클릭 시 해당 게시물에 대한 추천 수가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증가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museMarket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뮤즈마켓 메인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댓글 입력 후 작성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게시물에 대한 댓글 업로드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504442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museMarketDetail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9961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B7447C-6424-4824-8EE5-98ADA7AE2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95488"/>
              </p:ext>
            </p:extLst>
          </p:nvPr>
        </p:nvGraphicFramePr>
        <p:xfrm>
          <a:off x="6389463" y="1360547"/>
          <a:ext cx="5540076" cy="2695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공지사항 게시글이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개씩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289244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270227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notice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8FF9D7AA-5391-4CE9-851F-9C7F9C3BE381}"/>
              </a:ext>
            </a:extLst>
          </p:cNvPr>
          <p:cNvSpPr/>
          <p:nvPr/>
        </p:nvSpPr>
        <p:spPr>
          <a:xfrm>
            <a:off x="1965324" y="304577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575E2702-CAC5-48AF-B6EA-35A18A6941B0}"/>
              </a:ext>
            </a:extLst>
          </p:cNvPr>
          <p:cNvSpPr/>
          <p:nvPr/>
        </p:nvSpPr>
        <p:spPr>
          <a:xfrm>
            <a:off x="1468651" y="421159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BC8BE34F-84C5-4FB3-B41D-8443260251B0}"/>
              </a:ext>
            </a:extLst>
          </p:cNvPr>
          <p:cNvSpPr/>
          <p:nvPr/>
        </p:nvSpPr>
        <p:spPr>
          <a:xfrm>
            <a:off x="2470796" y="387446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510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428732"/>
              </p:ext>
            </p:extLst>
          </p:nvPr>
        </p:nvGraphicFramePr>
        <p:xfrm>
          <a:off x="6389463" y="1360547"/>
          <a:ext cx="5540076" cy="1345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버튼을 누르면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notice(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공지사항 메인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897646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noticeDetail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5AD7EC79-56DF-44CF-A3ED-4A24F03DD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83412"/>
            <a:ext cx="5400000" cy="3037500"/>
          </a:xfrm>
          <a:prstGeom prst="rect">
            <a:avLst/>
          </a:prstGeom>
        </p:spPr>
      </p:pic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B78EF8BB-3A78-4FBA-93BC-88F1E5A1BDC8}"/>
              </a:ext>
            </a:extLst>
          </p:cNvPr>
          <p:cNvSpPr/>
          <p:nvPr/>
        </p:nvSpPr>
        <p:spPr>
          <a:xfrm>
            <a:off x="1214013" y="378189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022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430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정보구조도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-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사용자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5F01C2D-304B-49B3-A153-496E20E8E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0" y="954509"/>
            <a:ext cx="704850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087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0E05753-3D63-4C7F-BD62-294C59630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155529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operation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327F4479-A251-404A-91BD-687E5983E916}"/>
              </a:ext>
            </a:extLst>
          </p:cNvPr>
          <p:cNvSpPr/>
          <p:nvPr/>
        </p:nvSpPr>
        <p:spPr>
          <a:xfrm>
            <a:off x="1018961" y="187345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2E7C0E85-C866-4B6C-891C-50E79A090FC9}"/>
              </a:ext>
            </a:extLst>
          </p:cNvPr>
          <p:cNvSpPr/>
          <p:nvPr/>
        </p:nvSpPr>
        <p:spPr>
          <a:xfrm>
            <a:off x="3035863" y="230684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025FDB97-4C26-442C-9BFA-F76EA5CE5563}"/>
              </a:ext>
            </a:extLst>
          </p:cNvPr>
          <p:cNvSpPr/>
          <p:nvPr/>
        </p:nvSpPr>
        <p:spPr>
          <a:xfrm>
            <a:off x="2385943" y="305312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F6BBE86E-59A8-4E36-BD2F-6E49F31805A6}"/>
              </a:ext>
            </a:extLst>
          </p:cNvPr>
          <p:cNvSpPr/>
          <p:nvPr/>
        </p:nvSpPr>
        <p:spPr>
          <a:xfrm>
            <a:off x="2452618" y="391852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157B4092-BCC2-4C67-87AC-AFE073D5347F}"/>
              </a:ext>
            </a:extLst>
          </p:cNvPr>
          <p:cNvSpPr/>
          <p:nvPr/>
        </p:nvSpPr>
        <p:spPr>
          <a:xfrm>
            <a:off x="4427179" y="402675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8553ACEA-DD02-4F6D-9134-193D7DE02D7D}"/>
              </a:ext>
            </a:extLst>
          </p:cNvPr>
          <p:cNvSpPr/>
          <p:nvPr/>
        </p:nvSpPr>
        <p:spPr>
          <a:xfrm>
            <a:off x="1420743" y="418206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2D6F8877-CE0F-4D06-ACA1-FBA2C03EDC09}"/>
              </a:ext>
            </a:extLst>
          </p:cNvPr>
          <p:cNvSpPr/>
          <p:nvPr/>
        </p:nvSpPr>
        <p:spPr>
          <a:xfrm>
            <a:off x="4787316" y="402675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9D46BC7-40F3-4A3D-A53D-1B969969EF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188833"/>
              </p:ext>
            </p:extLst>
          </p:nvPr>
        </p:nvGraphicFramePr>
        <p:xfrm>
          <a:off x="6389463" y="1360546"/>
          <a:ext cx="5540076" cy="47015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5836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상단 카테고리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각각의 카테고리에 해당하는 게시글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운영참여 이용에 대한 공지사항 목록이 상단에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운영참여 게시글이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15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개씩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761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70213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내가 쓴 글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기존에 본인이 작성했던 글 목록이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80936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글쓰기 버튼을 누르면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operationForm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운영참여 글쓰기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5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84502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401422"/>
              </p:ext>
            </p:extLst>
          </p:nvPr>
        </p:nvGraphicFramePr>
        <p:xfrm>
          <a:off x="6389463" y="1360547"/>
          <a:ext cx="5540076" cy="4315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 및 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글의 카테고리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웹 에디터 이용하여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내용의 크기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모양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정렬 등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첨부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등록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제목과 내용에 내용이 모두 입력되어 있다면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등록 후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operation(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운영참여 메인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 또는 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74206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D866F8E-1725-4ED4-9837-BC3382E90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FE840F96-8633-4A86-BE09-A15A009464C5}"/>
              </a:ext>
            </a:extLst>
          </p:cNvPr>
          <p:cNvSpPr/>
          <p:nvPr/>
        </p:nvSpPr>
        <p:spPr>
          <a:xfrm>
            <a:off x="1828638" y="159022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13BF4839-8813-40DF-B693-13ABF1E81EDD}"/>
              </a:ext>
            </a:extLst>
          </p:cNvPr>
          <p:cNvSpPr/>
          <p:nvPr/>
        </p:nvSpPr>
        <p:spPr>
          <a:xfrm>
            <a:off x="1087013" y="190583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12F162E8-3B66-46BB-9171-A363667DF0C1}"/>
              </a:ext>
            </a:extLst>
          </p:cNvPr>
          <p:cNvSpPr/>
          <p:nvPr/>
        </p:nvSpPr>
        <p:spPr>
          <a:xfrm>
            <a:off x="1044105" y="39560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0E3383D-19E3-4F2F-9659-79A1F2FC13A4}"/>
              </a:ext>
            </a:extLst>
          </p:cNvPr>
          <p:cNvSpPr/>
          <p:nvPr/>
        </p:nvSpPr>
        <p:spPr>
          <a:xfrm>
            <a:off x="1064318" y="237702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E1EFF1B5-0D9A-4A8E-8D57-C15A4C0276DF}"/>
              </a:ext>
            </a:extLst>
          </p:cNvPr>
          <p:cNvSpPr/>
          <p:nvPr/>
        </p:nvSpPr>
        <p:spPr>
          <a:xfrm>
            <a:off x="5010678" y="416718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2" name="표 55">
            <a:extLst>
              <a:ext uri="{FF2B5EF4-FFF2-40B4-BE49-F238E27FC236}">
                <a16:creationId xmlns:a16="http://schemas.microsoft.com/office/drawing/2014/main" id="{56547C06-44FB-423B-8E6D-81AC5B3A9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362155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operationForm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 글쓰기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70949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A651FC2-9A8E-45C8-BB87-1D93F4F10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64914"/>
              </p:ext>
            </p:extLst>
          </p:nvPr>
        </p:nvGraphicFramePr>
        <p:xfrm>
          <a:off x="6389463" y="1360547"/>
          <a:ext cx="5540076" cy="3539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수정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현재 게시글 정보가 입력된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operationForm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운영참여 글쓰기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팝업 후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시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operation(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운영참여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버튼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operation(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운영참여 메인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190313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댓글 입력 후 작성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게시물에 대한 댓글 업로드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715201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584154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operationDetail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3A597E8A-3C0F-46D2-98F6-8537C568FBE8}"/>
              </a:ext>
            </a:extLst>
          </p:cNvPr>
          <p:cNvSpPr/>
          <p:nvPr/>
        </p:nvSpPr>
        <p:spPr>
          <a:xfrm>
            <a:off x="4491833" y="406912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D2145D7B-BF29-4D21-855B-C7136A4599D9}"/>
              </a:ext>
            </a:extLst>
          </p:cNvPr>
          <p:cNvSpPr/>
          <p:nvPr/>
        </p:nvSpPr>
        <p:spPr>
          <a:xfrm>
            <a:off x="4691858" y="287929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ADBB157B-052C-49B0-B1E1-0007B325E9BA}"/>
              </a:ext>
            </a:extLst>
          </p:cNvPr>
          <p:cNvSpPr/>
          <p:nvPr/>
        </p:nvSpPr>
        <p:spPr>
          <a:xfrm>
            <a:off x="4885325" y="287929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168154F5-5FFD-49BE-8D25-0B2BA989FE36}"/>
              </a:ext>
            </a:extLst>
          </p:cNvPr>
          <p:cNvSpPr/>
          <p:nvPr/>
        </p:nvSpPr>
        <p:spPr>
          <a:xfrm>
            <a:off x="4510926" y="287929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9995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화이트이(가) 표시된 사진&#10;&#10;자동 생성된 설명">
            <a:extLst>
              <a:ext uri="{FF2B5EF4-FFF2-40B4-BE49-F238E27FC236}">
                <a16:creationId xmlns:a16="http://schemas.microsoft.com/office/drawing/2014/main" id="{12A3988B-A791-F724-20EF-5237741BB7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7727" y="0"/>
            <a:ext cx="6114274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935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4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4251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</a:t>
            </a:r>
            <a:r>
              <a:rPr lang="en-US" altLang="ko-KR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Main Layout </a:t>
            </a:r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2473C-2443-64D6-1957-E73B3B85116A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8826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0A6073F2-5D5D-430F-AE49-A7D5CF728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897750"/>
            <a:ext cx="9000000" cy="50625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E2DCEF0-E8D6-4793-A92F-4865CF6EB22A}"/>
              </a:ext>
            </a:extLst>
          </p:cNvPr>
          <p:cNvSpPr txBox="1"/>
          <p:nvPr/>
        </p:nvSpPr>
        <p:spPr>
          <a:xfrm>
            <a:off x="8591350" y="5643765"/>
            <a:ext cx="328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adminMain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91B6AEE-2F11-46DB-821D-75E62B4E2790}"/>
              </a:ext>
            </a:extLst>
          </p:cNvPr>
          <p:cNvCxnSpPr>
            <a:cxnSpLocks/>
          </p:cNvCxnSpPr>
          <p:nvPr/>
        </p:nvCxnSpPr>
        <p:spPr>
          <a:xfrm>
            <a:off x="1177455" y="1232922"/>
            <a:ext cx="3822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903476C-76DF-4FA0-B0B7-0138449F6335}"/>
              </a:ext>
            </a:extLst>
          </p:cNvPr>
          <p:cNvCxnSpPr>
            <a:cxnSpLocks/>
          </p:cNvCxnSpPr>
          <p:nvPr/>
        </p:nvCxnSpPr>
        <p:spPr>
          <a:xfrm flipV="1">
            <a:off x="1220051" y="2703683"/>
            <a:ext cx="294367" cy="2318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9F140661-0BE7-42F6-AE22-197FABD0EAE7}"/>
              </a:ext>
            </a:extLst>
          </p:cNvPr>
          <p:cNvCxnSpPr>
            <a:cxnSpLocks/>
          </p:cNvCxnSpPr>
          <p:nvPr/>
        </p:nvCxnSpPr>
        <p:spPr>
          <a:xfrm flipH="1">
            <a:off x="3102609" y="5838571"/>
            <a:ext cx="40367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E418245D-11A7-4544-975C-5FCBEBC7FC4F}"/>
              </a:ext>
            </a:extLst>
          </p:cNvPr>
          <p:cNvSpPr txBox="1"/>
          <p:nvPr/>
        </p:nvSpPr>
        <p:spPr>
          <a:xfrm>
            <a:off x="3220471" y="5660034"/>
            <a:ext cx="154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7891412-9E6E-4385-BB9C-3AF51AE0F890}"/>
              </a:ext>
            </a:extLst>
          </p:cNvPr>
          <p:cNvSpPr txBox="1"/>
          <p:nvPr/>
        </p:nvSpPr>
        <p:spPr>
          <a:xfrm>
            <a:off x="-54742" y="2965621"/>
            <a:ext cx="174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내비게이션 바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8629328-FA81-4DBE-AD11-2B5DE52DFEB6}"/>
              </a:ext>
            </a:extLst>
          </p:cNvPr>
          <p:cNvSpPr txBox="1"/>
          <p:nvPr/>
        </p:nvSpPr>
        <p:spPr>
          <a:xfrm>
            <a:off x="132373" y="1061547"/>
            <a:ext cx="154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로고</a:t>
            </a:r>
          </a:p>
        </p:txBody>
      </p:sp>
    </p:spTree>
    <p:extLst>
      <p:ext uri="{BB962C8B-B14F-4D97-AF65-F5344CB8AC3E}">
        <p14:creationId xmlns:p14="http://schemas.microsoft.com/office/powerpoint/2010/main" val="2813201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9964D5-DB6E-4497-BD07-84B8BF206D99}"/>
              </a:ext>
            </a:extLst>
          </p:cNvPr>
          <p:cNvSpPr txBox="1"/>
          <p:nvPr/>
        </p:nvSpPr>
        <p:spPr>
          <a:xfrm>
            <a:off x="2971174" y="2828835"/>
            <a:ext cx="6249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 </a:t>
            </a:r>
            <a:r>
              <a:rPr lang="ko-KR" altLang="en-US" sz="7200" dirty="0"/>
              <a:t>관리자 </a:t>
            </a:r>
            <a:r>
              <a:rPr lang="en-US" altLang="ko-KR" sz="7200" dirty="0"/>
              <a:t>UI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42897017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BA7A1B51-6C19-42A3-8577-49785836E0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524893"/>
              </p:ext>
            </p:extLst>
          </p:nvPr>
        </p:nvGraphicFramePr>
        <p:xfrm>
          <a:off x="6389463" y="1360547"/>
          <a:ext cx="5540076" cy="2289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아이디와 비밀번호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로그인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유효하지 않은 아이디나 잘못된 비밀번호 등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오류 발생 시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 후 다시 로그인 화면 출력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이때 기존에 입력한 아이디 및 비밀번호 값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유지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06427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B53512CA-CE56-4E8A-AD81-34A527B94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37" name="순서도: 연결자 36">
            <a:extLst>
              <a:ext uri="{FF2B5EF4-FFF2-40B4-BE49-F238E27FC236}">
                <a16:creationId xmlns:a16="http://schemas.microsoft.com/office/drawing/2014/main" id="{6C910E51-1AA3-495A-B26E-A2365D138820}"/>
              </a:ext>
            </a:extLst>
          </p:cNvPr>
          <p:cNvSpPr/>
          <p:nvPr/>
        </p:nvSpPr>
        <p:spPr>
          <a:xfrm>
            <a:off x="3241265" y="3331848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id="{35F62FEF-DAE1-4A0F-9655-1BB586DF10A7}"/>
              </a:ext>
            </a:extLst>
          </p:cNvPr>
          <p:cNvSpPr/>
          <p:nvPr/>
        </p:nvSpPr>
        <p:spPr>
          <a:xfrm>
            <a:off x="3052839" y="2449657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39" name="표 55">
            <a:extLst>
              <a:ext uri="{FF2B5EF4-FFF2-40B4-BE49-F238E27FC236}">
                <a16:creationId xmlns:a16="http://schemas.microsoft.com/office/drawing/2014/main" id="{7A6C90AD-4674-4E4E-BAFE-1D00A69EBA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238426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adminLogin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로그인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93177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8ED0B75-B9B9-400A-80F7-D2286598E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898557"/>
              </p:ext>
            </p:extLst>
          </p:nvPr>
        </p:nvGraphicFramePr>
        <p:xfrm>
          <a:off x="6307787" y="1207014"/>
          <a:ext cx="5540076" cy="5019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23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로고 클릭 시 </a:t>
                      </a: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adminMain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관리자메인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회원관리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회원관리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블랙리스트관리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드롭다운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회원관리 클릭 시 </a:t>
                      </a: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adminEditUser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회원관리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블랙리스트관리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blacklist(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블랙리스트관리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226220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162586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coummunity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689604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마켓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공식굿즈샵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주문관리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드롭다운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351951"/>
                  </a:ext>
                </a:extLst>
              </a:tr>
            </a:tbl>
          </a:graphicData>
        </a:graphic>
      </p:graphicFrame>
      <p:graphicFrame>
        <p:nvGraphicFramePr>
          <p:cNvPr id="45" name="표 55">
            <a:extLst>
              <a:ext uri="{FF2B5EF4-FFF2-40B4-BE49-F238E27FC236}">
                <a16:creationId xmlns:a16="http://schemas.microsoft.com/office/drawing/2014/main" id="{B1B35A7E-B25A-4A8C-910D-9044F2A2E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526685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D71015D3-F0DB-4AE0-8FFC-4E92EEAC281A}"/>
              </a:ext>
            </a:extLst>
          </p:cNvPr>
          <p:cNvGrpSpPr/>
          <p:nvPr/>
        </p:nvGrpSpPr>
        <p:grpSpPr>
          <a:xfrm>
            <a:off x="2795686" y="1207014"/>
            <a:ext cx="2032000" cy="5458408"/>
            <a:chOff x="5080000" y="0"/>
            <a:chExt cx="2032000" cy="545840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A2AF179-BDA1-4DE2-8982-A79785B87F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80000" y="0"/>
              <a:ext cx="2032000" cy="3844212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5E6DA40-ACCF-41CF-8502-A41BE30D64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80000" y="3844212"/>
              <a:ext cx="2032000" cy="1614196"/>
            </a:xfrm>
            <a:prstGeom prst="rect">
              <a:avLst/>
            </a:prstGeom>
          </p:spPr>
        </p:pic>
      </p:grpSp>
      <p:sp>
        <p:nvSpPr>
          <p:cNvPr id="67" name="순서도: 연결자 66">
            <a:extLst>
              <a:ext uri="{FF2B5EF4-FFF2-40B4-BE49-F238E27FC236}">
                <a16:creationId xmlns:a16="http://schemas.microsoft.com/office/drawing/2014/main" id="{37AF2085-66A6-4168-90DB-C5FE4FC106CE}"/>
              </a:ext>
            </a:extLst>
          </p:cNvPr>
          <p:cNvSpPr/>
          <p:nvPr/>
        </p:nvSpPr>
        <p:spPr>
          <a:xfrm>
            <a:off x="2869789" y="2110443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8" name="순서도: 연결자 67">
            <a:extLst>
              <a:ext uri="{FF2B5EF4-FFF2-40B4-BE49-F238E27FC236}">
                <a16:creationId xmlns:a16="http://schemas.microsoft.com/office/drawing/2014/main" id="{6636025F-0014-4CB6-B3A0-E26861F0F863}"/>
              </a:ext>
            </a:extLst>
          </p:cNvPr>
          <p:cNvSpPr/>
          <p:nvPr/>
        </p:nvSpPr>
        <p:spPr>
          <a:xfrm>
            <a:off x="2881492" y="3348730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9" name="순서도: 연결자 68">
            <a:extLst>
              <a:ext uri="{FF2B5EF4-FFF2-40B4-BE49-F238E27FC236}">
                <a16:creationId xmlns:a16="http://schemas.microsoft.com/office/drawing/2014/main" id="{C2DA0283-833D-4C34-9F85-DB7AAAC56FB4}"/>
              </a:ext>
            </a:extLst>
          </p:cNvPr>
          <p:cNvSpPr/>
          <p:nvPr/>
        </p:nvSpPr>
        <p:spPr>
          <a:xfrm>
            <a:off x="2867816" y="3085904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0" name="순서도: 연결자 69">
            <a:extLst>
              <a:ext uri="{FF2B5EF4-FFF2-40B4-BE49-F238E27FC236}">
                <a16:creationId xmlns:a16="http://schemas.microsoft.com/office/drawing/2014/main" id="{64D1600E-6BDC-4ED1-9F0A-0AA7F7BC1319}"/>
              </a:ext>
            </a:extLst>
          </p:cNvPr>
          <p:cNvSpPr/>
          <p:nvPr/>
        </p:nvSpPr>
        <p:spPr>
          <a:xfrm>
            <a:off x="2881493" y="2807180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1" name="순서도: 연결자 70">
            <a:extLst>
              <a:ext uri="{FF2B5EF4-FFF2-40B4-BE49-F238E27FC236}">
                <a16:creationId xmlns:a16="http://schemas.microsoft.com/office/drawing/2014/main" id="{465A529A-DCA6-45EB-B006-C93FBB320FC4}"/>
              </a:ext>
            </a:extLst>
          </p:cNvPr>
          <p:cNvSpPr/>
          <p:nvPr/>
        </p:nvSpPr>
        <p:spPr>
          <a:xfrm>
            <a:off x="3762965" y="1325528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2" name="순서도: 연결자 71">
            <a:extLst>
              <a:ext uri="{FF2B5EF4-FFF2-40B4-BE49-F238E27FC236}">
                <a16:creationId xmlns:a16="http://schemas.microsoft.com/office/drawing/2014/main" id="{E582C566-E121-404E-A874-F9DB1AEADE6C}"/>
              </a:ext>
            </a:extLst>
          </p:cNvPr>
          <p:cNvSpPr/>
          <p:nvPr/>
        </p:nvSpPr>
        <p:spPr>
          <a:xfrm>
            <a:off x="3619446" y="2364327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3" name="순서도: 연결자 72">
            <a:extLst>
              <a:ext uri="{FF2B5EF4-FFF2-40B4-BE49-F238E27FC236}">
                <a16:creationId xmlns:a16="http://schemas.microsoft.com/office/drawing/2014/main" id="{B6DA9AF2-52F6-4CAE-87D8-00940E06DE6D}"/>
              </a:ext>
            </a:extLst>
          </p:cNvPr>
          <p:cNvSpPr/>
          <p:nvPr/>
        </p:nvSpPr>
        <p:spPr>
          <a:xfrm>
            <a:off x="3948989" y="2586728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4" name="순서도: 연결자 73">
            <a:extLst>
              <a:ext uri="{FF2B5EF4-FFF2-40B4-BE49-F238E27FC236}">
                <a16:creationId xmlns:a16="http://schemas.microsoft.com/office/drawing/2014/main" id="{6367A847-1AF2-41D5-B751-5D210B1CB911}"/>
              </a:ext>
            </a:extLst>
          </p:cNvPr>
          <p:cNvSpPr/>
          <p:nvPr/>
        </p:nvSpPr>
        <p:spPr>
          <a:xfrm>
            <a:off x="3716887" y="3569574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8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5" name="순서도: 연결자 74">
            <a:extLst>
              <a:ext uri="{FF2B5EF4-FFF2-40B4-BE49-F238E27FC236}">
                <a16:creationId xmlns:a16="http://schemas.microsoft.com/office/drawing/2014/main" id="{C32BB790-8232-4EED-AA1B-8BD0AAEC6C7F}"/>
              </a:ext>
            </a:extLst>
          </p:cNvPr>
          <p:cNvSpPr/>
          <p:nvPr/>
        </p:nvSpPr>
        <p:spPr>
          <a:xfrm>
            <a:off x="3619446" y="3803675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9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6B4CAE7E-8CF5-419C-9CE2-0F4FC5D6D952}"/>
              </a:ext>
            </a:extLst>
          </p:cNvPr>
          <p:cNvGrpSpPr/>
          <p:nvPr/>
        </p:nvGrpSpPr>
        <p:grpSpPr>
          <a:xfrm>
            <a:off x="2750494" y="4461435"/>
            <a:ext cx="429525" cy="224518"/>
            <a:chOff x="5655679" y="1911521"/>
            <a:chExt cx="438151" cy="230832"/>
          </a:xfrm>
        </p:grpSpPr>
        <p:sp>
          <p:nvSpPr>
            <p:cNvPr id="77" name="순서도: 연결자 76">
              <a:extLst>
                <a:ext uri="{FF2B5EF4-FFF2-40B4-BE49-F238E27FC236}">
                  <a16:creationId xmlns:a16="http://schemas.microsoft.com/office/drawing/2014/main" id="{A20B624B-B934-41F7-85B2-FE05C4AD609C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6B560E5-3783-463E-82C5-00941F9E728A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D37B674D-E404-478C-A887-D510DABDCB5B}"/>
              </a:ext>
            </a:extLst>
          </p:cNvPr>
          <p:cNvGrpSpPr/>
          <p:nvPr/>
        </p:nvGrpSpPr>
        <p:grpSpPr>
          <a:xfrm>
            <a:off x="2772153" y="4198609"/>
            <a:ext cx="429525" cy="224518"/>
            <a:chOff x="5655681" y="1911523"/>
            <a:chExt cx="438151" cy="230832"/>
          </a:xfrm>
        </p:grpSpPr>
        <p:sp>
          <p:nvSpPr>
            <p:cNvPr id="80" name="순서도: 연결자 79">
              <a:extLst>
                <a:ext uri="{FF2B5EF4-FFF2-40B4-BE49-F238E27FC236}">
                  <a16:creationId xmlns:a16="http://schemas.microsoft.com/office/drawing/2014/main" id="{F9A4C6AB-5833-4099-8DAD-1B89FD53BEF4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B923419-1350-436D-80EA-C92C0523BBE0}"/>
                </a:ext>
              </a:extLst>
            </p:cNvPr>
            <p:cNvSpPr txBox="1"/>
            <p:nvPr/>
          </p:nvSpPr>
          <p:spPr>
            <a:xfrm>
              <a:off x="5655681" y="1911523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11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1FD9A0A5-1CED-4DE9-B49F-7CDAB51EBE8B}"/>
              </a:ext>
            </a:extLst>
          </p:cNvPr>
          <p:cNvGrpSpPr/>
          <p:nvPr/>
        </p:nvGrpSpPr>
        <p:grpSpPr>
          <a:xfrm>
            <a:off x="3557039" y="3986175"/>
            <a:ext cx="429525" cy="224518"/>
            <a:chOff x="5655677" y="1911516"/>
            <a:chExt cx="438151" cy="230832"/>
          </a:xfrm>
        </p:grpSpPr>
        <p:sp>
          <p:nvSpPr>
            <p:cNvPr id="83" name="순서도: 연결자 82">
              <a:extLst>
                <a:ext uri="{FF2B5EF4-FFF2-40B4-BE49-F238E27FC236}">
                  <a16:creationId xmlns:a16="http://schemas.microsoft.com/office/drawing/2014/main" id="{A2D21523-B1DF-4360-9D75-F65ADDEBC220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3D44B43-5458-45E9-9CEA-5713D9601576}"/>
                </a:ext>
              </a:extLst>
            </p:cNvPr>
            <p:cNvSpPr txBox="1"/>
            <p:nvPr/>
          </p:nvSpPr>
          <p:spPr>
            <a:xfrm>
              <a:off x="5655677" y="1911516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E2AAD4D-E54D-4215-AAE1-643931F54D89}"/>
              </a:ext>
            </a:extLst>
          </p:cNvPr>
          <p:cNvGrpSpPr/>
          <p:nvPr/>
        </p:nvGrpSpPr>
        <p:grpSpPr>
          <a:xfrm>
            <a:off x="3699438" y="6356178"/>
            <a:ext cx="429525" cy="230832"/>
            <a:chOff x="5655679" y="1911521"/>
            <a:chExt cx="438151" cy="237324"/>
          </a:xfrm>
        </p:grpSpPr>
        <p:sp>
          <p:nvSpPr>
            <p:cNvPr id="86" name="순서도: 연결자 85">
              <a:extLst>
                <a:ext uri="{FF2B5EF4-FFF2-40B4-BE49-F238E27FC236}">
                  <a16:creationId xmlns:a16="http://schemas.microsoft.com/office/drawing/2014/main" id="{31486251-A3C4-4D6C-8522-02C346505B52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F8E79C6-C426-449D-BD50-36E60D7F0F45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7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14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1AE334A-F814-4078-A7AA-B6AC434CEBD3}"/>
              </a:ext>
            </a:extLst>
          </p:cNvPr>
          <p:cNvGrpSpPr/>
          <p:nvPr/>
        </p:nvGrpSpPr>
        <p:grpSpPr>
          <a:xfrm>
            <a:off x="2764170" y="4736093"/>
            <a:ext cx="429525" cy="230832"/>
            <a:chOff x="5655679" y="1911521"/>
            <a:chExt cx="438151" cy="237324"/>
          </a:xfrm>
        </p:grpSpPr>
        <p:sp>
          <p:nvSpPr>
            <p:cNvPr id="89" name="순서도: 연결자 88">
              <a:extLst>
                <a:ext uri="{FF2B5EF4-FFF2-40B4-BE49-F238E27FC236}">
                  <a16:creationId xmlns:a16="http://schemas.microsoft.com/office/drawing/2014/main" id="{4433A3CB-668A-4DF8-8C59-096FFD49508D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1EE0E7A-D2F6-4FCE-BEA3-A3D25D6996FD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7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13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41514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8ED0B75-B9B9-400A-80F7-D2286598E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242405"/>
              </p:ext>
            </p:extLst>
          </p:nvPr>
        </p:nvGraphicFramePr>
        <p:xfrm>
          <a:off x="6307787" y="1207014"/>
          <a:ext cx="5540076" cy="5019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23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공식굿즈샵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officialMarket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공식마켓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주문관리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adminMarketHistory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주문 내역 목록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museMarket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notice(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226220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operation(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162586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광고관리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adMain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광고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689604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로그아웃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로그아웃 후 </a:t>
                      </a: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adminLogin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로그인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356230"/>
                  </a:ext>
                </a:extLst>
              </a:tr>
            </a:tbl>
          </a:graphicData>
        </a:graphic>
      </p:graphicFrame>
      <p:graphicFrame>
        <p:nvGraphicFramePr>
          <p:cNvPr id="45" name="표 55">
            <a:extLst>
              <a:ext uri="{FF2B5EF4-FFF2-40B4-BE49-F238E27FC236}">
                <a16:creationId xmlns:a16="http://schemas.microsoft.com/office/drawing/2014/main" id="{B1B35A7E-B25A-4A8C-910D-9044F2A2E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496614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pSp>
        <p:nvGrpSpPr>
          <p:cNvPr id="34" name="그룹 33">
            <a:extLst>
              <a:ext uri="{FF2B5EF4-FFF2-40B4-BE49-F238E27FC236}">
                <a16:creationId xmlns:a16="http://schemas.microsoft.com/office/drawing/2014/main" id="{6C2B5C32-421F-42D7-AA6B-278B31B13278}"/>
              </a:ext>
            </a:extLst>
          </p:cNvPr>
          <p:cNvGrpSpPr/>
          <p:nvPr/>
        </p:nvGrpSpPr>
        <p:grpSpPr>
          <a:xfrm>
            <a:off x="2795686" y="1207014"/>
            <a:ext cx="2032000" cy="5458408"/>
            <a:chOff x="5080000" y="0"/>
            <a:chExt cx="2032000" cy="5458408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78001484-3C31-4D28-B458-76ECC362D3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80000" y="0"/>
              <a:ext cx="2032000" cy="384421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6351D462-84B1-4628-BFBA-264D62D133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80000" y="3844212"/>
              <a:ext cx="2032000" cy="1614196"/>
            </a:xfrm>
            <a:prstGeom prst="rect">
              <a:avLst/>
            </a:prstGeom>
          </p:spPr>
        </p:pic>
      </p:grpSp>
      <p:sp>
        <p:nvSpPr>
          <p:cNvPr id="44" name="순서도: 연결자 43">
            <a:extLst>
              <a:ext uri="{FF2B5EF4-FFF2-40B4-BE49-F238E27FC236}">
                <a16:creationId xmlns:a16="http://schemas.microsoft.com/office/drawing/2014/main" id="{5EB3B209-FB97-435C-8299-7A4EFA08D9BB}"/>
              </a:ext>
            </a:extLst>
          </p:cNvPr>
          <p:cNvSpPr/>
          <p:nvPr/>
        </p:nvSpPr>
        <p:spPr>
          <a:xfrm>
            <a:off x="2869789" y="2110443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6" name="순서도: 연결자 45">
            <a:extLst>
              <a:ext uri="{FF2B5EF4-FFF2-40B4-BE49-F238E27FC236}">
                <a16:creationId xmlns:a16="http://schemas.microsoft.com/office/drawing/2014/main" id="{BEF0E107-E5D5-4431-8376-1DC186218805}"/>
              </a:ext>
            </a:extLst>
          </p:cNvPr>
          <p:cNvSpPr/>
          <p:nvPr/>
        </p:nvSpPr>
        <p:spPr>
          <a:xfrm>
            <a:off x="2881492" y="3348730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7" name="순서도: 연결자 46">
            <a:extLst>
              <a:ext uri="{FF2B5EF4-FFF2-40B4-BE49-F238E27FC236}">
                <a16:creationId xmlns:a16="http://schemas.microsoft.com/office/drawing/2014/main" id="{6B9D314A-9209-4357-A1C6-5644ACCA6254}"/>
              </a:ext>
            </a:extLst>
          </p:cNvPr>
          <p:cNvSpPr/>
          <p:nvPr/>
        </p:nvSpPr>
        <p:spPr>
          <a:xfrm>
            <a:off x="2867816" y="3085904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" name="순서도: 연결자 47">
            <a:extLst>
              <a:ext uri="{FF2B5EF4-FFF2-40B4-BE49-F238E27FC236}">
                <a16:creationId xmlns:a16="http://schemas.microsoft.com/office/drawing/2014/main" id="{16921EAF-65EA-4778-8EDE-39A407985912}"/>
              </a:ext>
            </a:extLst>
          </p:cNvPr>
          <p:cNvSpPr/>
          <p:nvPr/>
        </p:nvSpPr>
        <p:spPr>
          <a:xfrm>
            <a:off x="2881493" y="2807180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id="{81B111EB-16E9-40F1-A764-68927D3F1E90}"/>
              </a:ext>
            </a:extLst>
          </p:cNvPr>
          <p:cNvSpPr/>
          <p:nvPr/>
        </p:nvSpPr>
        <p:spPr>
          <a:xfrm>
            <a:off x="3762965" y="1325528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순서도: 연결자 49">
            <a:extLst>
              <a:ext uri="{FF2B5EF4-FFF2-40B4-BE49-F238E27FC236}">
                <a16:creationId xmlns:a16="http://schemas.microsoft.com/office/drawing/2014/main" id="{59A0CFE6-215D-4869-9FF7-B686FAF3F374}"/>
              </a:ext>
            </a:extLst>
          </p:cNvPr>
          <p:cNvSpPr/>
          <p:nvPr/>
        </p:nvSpPr>
        <p:spPr>
          <a:xfrm>
            <a:off x="3619446" y="2364327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순서도: 연결자 50">
            <a:extLst>
              <a:ext uri="{FF2B5EF4-FFF2-40B4-BE49-F238E27FC236}">
                <a16:creationId xmlns:a16="http://schemas.microsoft.com/office/drawing/2014/main" id="{AF936ECF-D6BC-4ADB-9D03-BB4715BBCA21}"/>
              </a:ext>
            </a:extLst>
          </p:cNvPr>
          <p:cNvSpPr/>
          <p:nvPr/>
        </p:nvSpPr>
        <p:spPr>
          <a:xfrm>
            <a:off x="3948989" y="2586728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id="{5CBCFECE-E6AA-44FF-9CB2-58555889615F}"/>
              </a:ext>
            </a:extLst>
          </p:cNvPr>
          <p:cNvSpPr/>
          <p:nvPr/>
        </p:nvSpPr>
        <p:spPr>
          <a:xfrm>
            <a:off x="3716887" y="3569574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8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순서도: 연결자 52">
            <a:extLst>
              <a:ext uri="{FF2B5EF4-FFF2-40B4-BE49-F238E27FC236}">
                <a16:creationId xmlns:a16="http://schemas.microsoft.com/office/drawing/2014/main" id="{C2411236-B1EE-4A9B-9CA1-0BE50A14D562}"/>
              </a:ext>
            </a:extLst>
          </p:cNvPr>
          <p:cNvSpPr/>
          <p:nvPr/>
        </p:nvSpPr>
        <p:spPr>
          <a:xfrm>
            <a:off x="3619446" y="3803675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9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0136E5D4-187D-4671-B8B8-63980A014BE0}"/>
              </a:ext>
            </a:extLst>
          </p:cNvPr>
          <p:cNvGrpSpPr/>
          <p:nvPr/>
        </p:nvGrpSpPr>
        <p:grpSpPr>
          <a:xfrm>
            <a:off x="2750494" y="4461435"/>
            <a:ext cx="429525" cy="224518"/>
            <a:chOff x="5655679" y="1911521"/>
            <a:chExt cx="438151" cy="230832"/>
          </a:xfrm>
        </p:grpSpPr>
        <p:sp>
          <p:nvSpPr>
            <p:cNvPr id="55" name="순서도: 연결자 54">
              <a:extLst>
                <a:ext uri="{FF2B5EF4-FFF2-40B4-BE49-F238E27FC236}">
                  <a16:creationId xmlns:a16="http://schemas.microsoft.com/office/drawing/2014/main" id="{F8959A7B-A396-4387-A158-D7C11FAA7767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2210532-C02F-4639-A168-854ED832C839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D812393-C8B6-4A34-BD45-F6CBAC6292B7}"/>
              </a:ext>
            </a:extLst>
          </p:cNvPr>
          <p:cNvGrpSpPr/>
          <p:nvPr/>
        </p:nvGrpSpPr>
        <p:grpSpPr>
          <a:xfrm>
            <a:off x="2772153" y="4198609"/>
            <a:ext cx="429525" cy="224518"/>
            <a:chOff x="5655681" y="1911523"/>
            <a:chExt cx="438151" cy="230832"/>
          </a:xfrm>
        </p:grpSpPr>
        <p:sp>
          <p:nvSpPr>
            <p:cNvPr id="58" name="순서도: 연결자 57">
              <a:extLst>
                <a:ext uri="{FF2B5EF4-FFF2-40B4-BE49-F238E27FC236}">
                  <a16:creationId xmlns:a16="http://schemas.microsoft.com/office/drawing/2014/main" id="{891E9A1E-0789-4F3D-BCC2-A4B8381E25B9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846A3E2-52EA-4E49-8002-05896F07E323}"/>
                </a:ext>
              </a:extLst>
            </p:cNvPr>
            <p:cNvSpPr txBox="1"/>
            <p:nvPr/>
          </p:nvSpPr>
          <p:spPr>
            <a:xfrm>
              <a:off x="5655681" y="1911523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11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B41AC0E0-CEC4-4A12-BE55-23F590E1DF62}"/>
              </a:ext>
            </a:extLst>
          </p:cNvPr>
          <p:cNvGrpSpPr/>
          <p:nvPr/>
        </p:nvGrpSpPr>
        <p:grpSpPr>
          <a:xfrm>
            <a:off x="3557039" y="3986175"/>
            <a:ext cx="429525" cy="224518"/>
            <a:chOff x="5655677" y="1911516"/>
            <a:chExt cx="438151" cy="230832"/>
          </a:xfrm>
        </p:grpSpPr>
        <p:sp>
          <p:nvSpPr>
            <p:cNvPr id="61" name="순서도: 연결자 60">
              <a:extLst>
                <a:ext uri="{FF2B5EF4-FFF2-40B4-BE49-F238E27FC236}">
                  <a16:creationId xmlns:a16="http://schemas.microsoft.com/office/drawing/2014/main" id="{0D63D82A-C0DC-44D9-B580-7D054A4FE011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366AC19-4E25-45B6-B22A-516068A897E7}"/>
                </a:ext>
              </a:extLst>
            </p:cNvPr>
            <p:cNvSpPr txBox="1"/>
            <p:nvPr/>
          </p:nvSpPr>
          <p:spPr>
            <a:xfrm>
              <a:off x="5655677" y="1911516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30257B4F-3B7B-481F-B142-E485536224E4}"/>
              </a:ext>
            </a:extLst>
          </p:cNvPr>
          <p:cNvGrpSpPr/>
          <p:nvPr/>
        </p:nvGrpSpPr>
        <p:grpSpPr>
          <a:xfrm>
            <a:off x="3699438" y="6356178"/>
            <a:ext cx="429525" cy="230832"/>
            <a:chOff x="5655679" y="1911521"/>
            <a:chExt cx="438151" cy="237324"/>
          </a:xfrm>
        </p:grpSpPr>
        <p:sp>
          <p:nvSpPr>
            <p:cNvPr id="64" name="순서도: 연결자 63">
              <a:extLst>
                <a:ext uri="{FF2B5EF4-FFF2-40B4-BE49-F238E27FC236}">
                  <a16:creationId xmlns:a16="http://schemas.microsoft.com/office/drawing/2014/main" id="{3405A6A9-86F6-4B39-932A-791B0F9A9DD3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C9B48F-7A51-40AF-8D66-2DC975A6B9B4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7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14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459AFBE6-2A88-4E5B-82AC-034156E847DE}"/>
              </a:ext>
            </a:extLst>
          </p:cNvPr>
          <p:cNvGrpSpPr/>
          <p:nvPr/>
        </p:nvGrpSpPr>
        <p:grpSpPr>
          <a:xfrm>
            <a:off x="2764170" y="4736093"/>
            <a:ext cx="429525" cy="230832"/>
            <a:chOff x="5655679" y="1911521"/>
            <a:chExt cx="438151" cy="237324"/>
          </a:xfrm>
        </p:grpSpPr>
        <p:sp>
          <p:nvSpPr>
            <p:cNvPr id="67" name="순서도: 연결자 66">
              <a:extLst>
                <a:ext uri="{FF2B5EF4-FFF2-40B4-BE49-F238E27FC236}">
                  <a16:creationId xmlns:a16="http://schemas.microsoft.com/office/drawing/2014/main" id="{2E6246A9-84EE-4118-BF19-07C1A92340E6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6646A04-9E86-4EE0-8A7B-FBCF27E44384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7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13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39027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1B3461D-CE14-4226-8E4C-7871C1F94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110133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BA7A1B51-6C19-42A3-8577-49785836E0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88481"/>
              </p:ext>
            </p:extLst>
          </p:nvPr>
        </p:nvGraphicFramePr>
        <p:xfrm>
          <a:off x="6389463" y="1360547"/>
          <a:ext cx="5540076" cy="3370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operation 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전체 보기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adminMarketHistory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주문내역 목록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06427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 게시글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adminOperationDetail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20387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주문내역 게시글 행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adminMarketDetail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주문내역 상세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101899"/>
                  </a:ext>
                </a:extLst>
              </a:tr>
            </a:tbl>
          </a:graphicData>
        </a:graphic>
      </p:graphicFrame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4F390AF3-A16E-4BD0-A5E1-C783E3EE84CE}"/>
              </a:ext>
            </a:extLst>
          </p:cNvPr>
          <p:cNvSpPr/>
          <p:nvPr/>
        </p:nvSpPr>
        <p:spPr>
          <a:xfrm>
            <a:off x="5633695" y="1810606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8BEECDF3-ECC6-49B4-8DB3-68041DD0D974}"/>
              </a:ext>
            </a:extLst>
          </p:cNvPr>
          <p:cNvSpPr/>
          <p:nvPr/>
        </p:nvSpPr>
        <p:spPr>
          <a:xfrm>
            <a:off x="1587320" y="2039952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97E573E0-E4D8-416E-A3A9-5448643D236A}"/>
              </a:ext>
            </a:extLst>
          </p:cNvPr>
          <p:cNvSpPr/>
          <p:nvPr/>
        </p:nvSpPr>
        <p:spPr>
          <a:xfrm>
            <a:off x="3377772" y="1810607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790D5955-0337-4564-A4A5-778D4D711A5B}"/>
              </a:ext>
            </a:extLst>
          </p:cNvPr>
          <p:cNvSpPr/>
          <p:nvPr/>
        </p:nvSpPr>
        <p:spPr>
          <a:xfrm>
            <a:off x="3832887" y="2039951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983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430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정보구조도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-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관리자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785E1C4-E160-44C1-9025-32804BC15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737" y="1038225"/>
            <a:ext cx="6486525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844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adminEditUser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597DF77F-A36D-44FE-A7B7-13FA6CC1E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9C7EB08C-A0BB-40E1-9E03-AA0A2441BA69}"/>
              </a:ext>
            </a:extLst>
          </p:cNvPr>
          <p:cNvSpPr/>
          <p:nvPr/>
        </p:nvSpPr>
        <p:spPr>
          <a:xfrm>
            <a:off x="4953244" y="149307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C22C1C4E-74CD-4F15-B0B9-FF17DB54B243}"/>
              </a:ext>
            </a:extLst>
          </p:cNvPr>
          <p:cNvSpPr/>
          <p:nvPr/>
        </p:nvSpPr>
        <p:spPr>
          <a:xfrm>
            <a:off x="1883253" y="175978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7A8C287B-C15B-45E4-B70A-476F9512F049}"/>
              </a:ext>
            </a:extLst>
          </p:cNvPr>
          <p:cNvSpPr/>
          <p:nvPr/>
        </p:nvSpPr>
        <p:spPr>
          <a:xfrm>
            <a:off x="5002943" y="175978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B2DDDD0C-3027-4BE3-A319-3D286EB42469}"/>
              </a:ext>
            </a:extLst>
          </p:cNvPr>
          <p:cNvSpPr/>
          <p:nvPr/>
        </p:nvSpPr>
        <p:spPr>
          <a:xfrm>
            <a:off x="2505607" y="3970648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BA7A1B51-6C19-42A3-8577-49785836E0D4}"/>
              </a:ext>
            </a:extLst>
          </p:cNvPr>
          <p:cNvGraphicFramePr>
            <a:graphicFrameLocks noGrp="1"/>
          </p:cNvGraphicFramePr>
          <p:nvPr/>
        </p:nvGraphicFramePr>
        <p:xfrm>
          <a:off x="6389463" y="1360547"/>
          <a:ext cx="5540076" cy="3370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닉네임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adminUserInfo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 조회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06427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블랙리스트 추가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회원 블랙리스트로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20387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1018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58816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519233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adminUserInfo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 조회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525FA10-AB78-4BEC-8528-CF3321E71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D779FD7A-91D2-49E0-A948-920D26FA2514}"/>
              </a:ext>
            </a:extLst>
          </p:cNvPr>
          <p:cNvSpPr/>
          <p:nvPr/>
        </p:nvSpPr>
        <p:spPr>
          <a:xfrm>
            <a:off x="3198335" y="322951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4719187-BDB9-45F5-8242-0B579FB554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001047"/>
              </p:ext>
            </p:extLst>
          </p:nvPr>
        </p:nvGraphicFramePr>
        <p:xfrm>
          <a:off x="6389463" y="1360547"/>
          <a:ext cx="5540076" cy="1345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회원 정보 수정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adminModUser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회원정보 수정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28339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741053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adminModUser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0D8589E0-0096-45B6-9AB8-EE37180D1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46864646-79A3-433C-9ED6-A062463B89A9}"/>
              </a:ext>
            </a:extLst>
          </p:cNvPr>
          <p:cNvSpPr/>
          <p:nvPr/>
        </p:nvSpPr>
        <p:spPr>
          <a:xfrm>
            <a:off x="2795686" y="3297314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5D4B4C64-7427-49A1-8B00-83497795C264}"/>
              </a:ext>
            </a:extLst>
          </p:cNvPr>
          <p:cNvSpPr/>
          <p:nvPr/>
        </p:nvSpPr>
        <p:spPr>
          <a:xfrm>
            <a:off x="3052839" y="1578270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DF5EB744-E1CF-4013-924A-8A6110321E0C}"/>
              </a:ext>
            </a:extLst>
          </p:cNvPr>
          <p:cNvSpPr/>
          <p:nvPr/>
        </p:nvSpPr>
        <p:spPr>
          <a:xfrm>
            <a:off x="1982300" y="377907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A0389530-D126-4384-89C0-0C17F1C3D31D}"/>
              </a:ext>
            </a:extLst>
          </p:cNvPr>
          <p:cNvSpPr/>
          <p:nvPr/>
        </p:nvSpPr>
        <p:spPr>
          <a:xfrm>
            <a:off x="4542226" y="377907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BB49782-68D6-4214-B5B2-480C2D293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900790"/>
              </p:ext>
            </p:extLst>
          </p:nvPr>
        </p:nvGraphicFramePr>
        <p:xfrm>
          <a:off x="6389463" y="1360547"/>
          <a:ext cx="5540076" cy="3426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수정할 정보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업로드할 파일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06427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수정하기 버튼 클릭 시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변경사항 저장 후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adminUserInfo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 조회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20387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삭제하기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시 </a:t>
                      </a: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adminEditUser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회원관리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1018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06497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108968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blacklist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블랙리스트 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BB49782-68D6-4214-B5B2-480C2D293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588995"/>
              </p:ext>
            </p:extLst>
          </p:nvPr>
        </p:nvGraphicFramePr>
        <p:xfrm>
          <a:off x="6389463" y="1360547"/>
          <a:ext cx="5540076" cy="3370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닉네임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adminUserInfo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 조회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06427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블랙리스트 해지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회원 블랙리스트에서 삭제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20387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10189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4607768-F60E-48EC-B696-6FE6374AA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BDA1E3A7-A2A2-4A5A-AC5B-7F6BE6D6DDBE}"/>
              </a:ext>
            </a:extLst>
          </p:cNvPr>
          <p:cNvSpPr/>
          <p:nvPr/>
        </p:nvSpPr>
        <p:spPr>
          <a:xfrm>
            <a:off x="4900300" y="149307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7259E88E-23C7-4099-B51C-7FA02910F73E}"/>
              </a:ext>
            </a:extLst>
          </p:cNvPr>
          <p:cNvSpPr/>
          <p:nvPr/>
        </p:nvSpPr>
        <p:spPr>
          <a:xfrm>
            <a:off x="5023134" y="174933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2C1B8861-5FE5-499F-A902-F5DD68509834}"/>
              </a:ext>
            </a:extLst>
          </p:cNvPr>
          <p:cNvSpPr/>
          <p:nvPr/>
        </p:nvSpPr>
        <p:spPr>
          <a:xfrm>
            <a:off x="1857956" y="174933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2F20458B-EBBD-40C7-BC1F-FF7E5F34EA56}"/>
              </a:ext>
            </a:extLst>
          </p:cNvPr>
          <p:cNvSpPr/>
          <p:nvPr/>
        </p:nvSpPr>
        <p:spPr>
          <a:xfrm>
            <a:off x="2433909" y="394513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4482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/>
        </p:nvGraphicFramePr>
        <p:xfrm>
          <a:off x="6389463" y="1360546"/>
          <a:ext cx="5540076" cy="47015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5836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상단 카테고리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각각의 카테고리에 해당하는 게시글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작업실 이용에 대한 공지사항 목록이 상단에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작업실 게시글이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15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개씩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761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70213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내가 쓴 글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기존에 본인이 작성했던 글 목록이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80936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글쓰기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workspaceForm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작업실 글쓰기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50017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94825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adminWorkspace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작업실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5C587B0D-145C-4F36-A7AE-D8466AC63E03}"/>
              </a:ext>
            </a:extLst>
          </p:cNvPr>
          <p:cNvGrpSpPr/>
          <p:nvPr/>
        </p:nvGrpSpPr>
        <p:grpSpPr>
          <a:xfrm>
            <a:off x="402538" y="1360546"/>
            <a:ext cx="5400000" cy="2524589"/>
            <a:chOff x="402538" y="1873456"/>
            <a:chExt cx="5400000" cy="252458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8941851-7F40-44CA-BB1C-02E5C612BE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6886"/>
            <a:stretch/>
          </p:blipFill>
          <p:spPr>
            <a:xfrm>
              <a:off x="402538" y="1873456"/>
              <a:ext cx="5400000" cy="2524589"/>
            </a:xfrm>
            <a:prstGeom prst="rect">
              <a:avLst/>
            </a:prstGeom>
          </p:spPr>
        </p:pic>
        <p:sp>
          <p:nvSpPr>
            <p:cNvPr id="8" name="순서도: 연결자 7">
              <a:extLst>
                <a:ext uri="{FF2B5EF4-FFF2-40B4-BE49-F238E27FC236}">
                  <a16:creationId xmlns:a16="http://schemas.microsoft.com/office/drawing/2014/main" id="{D763EAD8-21AF-4BFD-B187-1577993AE6A6}"/>
                </a:ext>
              </a:extLst>
            </p:cNvPr>
            <p:cNvSpPr/>
            <p:nvPr/>
          </p:nvSpPr>
          <p:spPr>
            <a:xfrm>
              <a:off x="1018961" y="1873457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1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9" name="순서도: 연결자 8">
              <a:extLst>
                <a:ext uri="{FF2B5EF4-FFF2-40B4-BE49-F238E27FC236}">
                  <a16:creationId xmlns:a16="http://schemas.microsoft.com/office/drawing/2014/main" id="{433B7C56-3CD8-4302-AB54-0484143222D8}"/>
                </a:ext>
              </a:extLst>
            </p:cNvPr>
            <p:cNvSpPr/>
            <p:nvPr/>
          </p:nvSpPr>
          <p:spPr>
            <a:xfrm>
              <a:off x="3035863" y="2284937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2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0" name="순서도: 연결자 9">
              <a:extLst>
                <a:ext uri="{FF2B5EF4-FFF2-40B4-BE49-F238E27FC236}">
                  <a16:creationId xmlns:a16="http://schemas.microsoft.com/office/drawing/2014/main" id="{25CFC4CF-CF78-40A2-B3C2-A03A9A91647C}"/>
                </a:ext>
              </a:extLst>
            </p:cNvPr>
            <p:cNvSpPr/>
            <p:nvPr/>
          </p:nvSpPr>
          <p:spPr>
            <a:xfrm>
              <a:off x="2235093" y="3045776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3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2" name="순서도: 연결자 11">
              <a:extLst>
                <a:ext uri="{FF2B5EF4-FFF2-40B4-BE49-F238E27FC236}">
                  <a16:creationId xmlns:a16="http://schemas.microsoft.com/office/drawing/2014/main" id="{B0C09E13-538E-4D2E-8A7C-AC0B538285C9}"/>
                </a:ext>
              </a:extLst>
            </p:cNvPr>
            <p:cNvSpPr/>
            <p:nvPr/>
          </p:nvSpPr>
          <p:spPr>
            <a:xfrm>
              <a:off x="2440833" y="3900377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4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3" name="순서도: 연결자 12">
              <a:extLst>
                <a:ext uri="{FF2B5EF4-FFF2-40B4-BE49-F238E27FC236}">
                  <a16:creationId xmlns:a16="http://schemas.microsoft.com/office/drawing/2014/main" id="{7936F91B-B6DE-48CF-A640-16C8D93D7464}"/>
                </a:ext>
              </a:extLst>
            </p:cNvPr>
            <p:cNvSpPr/>
            <p:nvPr/>
          </p:nvSpPr>
          <p:spPr>
            <a:xfrm>
              <a:off x="1419753" y="4205177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5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4" name="순서도: 연결자 13">
              <a:extLst>
                <a:ext uri="{FF2B5EF4-FFF2-40B4-BE49-F238E27FC236}">
                  <a16:creationId xmlns:a16="http://schemas.microsoft.com/office/drawing/2014/main" id="{ED7F66EC-B9F4-45DC-908C-111E1424504B}"/>
                </a:ext>
              </a:extLst>
            </p:cNvPr>
            <p:cNvSpPr/>
            <p:nvPr/>
          </p:nvSpPr>
          <p:spPr>
            <a:xfrm>
              <a:off x="4414413" y="4046474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6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5" name="순서도: 연결자 14">
              <a:extLst>
                <a:ext uri="{FF2B5EF4-FFF2-40B4-BE49-F238E27FC236}">
                  <a16:creationId xmlns:a16="http://schemas.microsoft.com/office/drawing/2014/main" id="{EC423B2E-FAFB-4197-B222-F151247C526C}"/>
                </a:ext>
              </a:extLst>
            </p:cNvPr>
            <p:cNvSpPr/>
            <p:nvPr/>
          </p:nvSpPr>
          <p:spPr>
            <a:xfrm>
              <a:off x="4774550" y="4028964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7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43630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D99F127-E059-4142-9C46-82E2A11C6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292035"/>
              </p:ext>
            </p:extLst>
          </p:nvPr>
        </p:nvGraphicFramePr>
        <p:xfrm>
          <a:off x="1875453" y="795865"/>
          <a:ext cx="8284548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0758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80758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80758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80758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80758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80758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adminWorkspaceDetail</a:t>
                      </a:r>
                      <a:endParaRPr lang="ko-KR" altLang="en-US" sz="8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작업실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FD73DF-8F21-42BF-AB4A-4B3410C7B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323769"/>
              </p:ext>
            </p:extLst>
          </p:nvPr>
        </p:nvGraphicFramePr>
        <p:xfrm>
          <a:off x="6389463" y="1360547"/>
          <a:ext cx="5540076" cy="2808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게시글 삭제 여부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팝업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시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adminWorkspace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작업실 목록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adminWorkspace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작업실 목록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댓글 입력 후 작성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게시물에 대한 댓글 업로드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</a:tbl>
          </a:graphicData>
        </a:graphic>
      </p:graphicFrame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654EB0DB-2AFE-4331-A79B-0FFDFBC7BF57}"/>
              </a:ext>
            </a:extLst>
          </p:cNvPr>
          <p:cNvSpPr/>
          <p:nvPr/>
        </p:nvSpPr>
        <p:spPr>
          <a:xfrm>
            <a:off x="4480618" y="401044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9B117D87-814D-41D1-A90B-700E1E3ED3A7}"/>
              </a:ext>
            </a:extLst>
          </p:cNvPr>
          <p:cNvSpPr/>
          <p:nvPr/>
        </p:nvSpPr>
        <p:spPr>
          <a:xfrm>
            <a:off x="4883374" y="287929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020EBBAF-C5AD-4690-9DC2-00DF44802401}"/>
              </a:ext>
            </a:extLst>
          </p:cNvPr>
          <p:cNvSpPr/>
          <p:nvPr/>
        </p:nvSpPr>
        <p:spPr>
          <a:xfrm>
            <a:off x="4692112" y="287929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4834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7643B5A-969E-4D7C-927A-35F8D36787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02"/>
          <a:stretch/>
        </p:blipFill>
        <p:spPr>
          <a:xfrm>
            <a:off x="402538" y="1810138"/>
            <a:ext cx="5400000" cy="25817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/>
        </p:nvGraphicFramePr>
        <p:xfrm>
          <a:off x="6389463" y="1360547"/>
          <a:ext cx="5540076" cy="512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341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43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상단 카테고리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각각의 카테고리에 해당하는 게시글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39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커뮤니티 이용에 대한 공지사항 목록 상단에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39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커뮤니티 게시글이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15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개씩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39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7612"/>
                  </a:ext>
                </a:extLst>
              </a:tr>
              <a:tr h="639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873627"/>
                  </a:ext>
                </a:extLst>
              </a:tr>
              <a:tr h="643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내가 쓴 글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기존에 본인이 작성했던 글 목록이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061950"/>
                  </a:ext>
                </a:extLst>
              </a:tr>
              <a:tr h="643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글쓰기 버튼을 누르면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commForm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커뮤니티 글쓰기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973874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054180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adminCommunity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커뮤니티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9FB503D2-901B-4550-91B9-D3061FE9ADA0}"/>
              </a:ext>
            </a:extLst>
          </p:cNvPr>
          <p:cNvSpPr/>
          <p:nvPr/>
        </p:nvSpPr>
        <p:spPr>
          <a:xfrm>
            <a:off x="855425" y="189048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B594DB75-668B-4284-953F-0F5F21FE059A}"/>
              </a:ext>
            </a:extLst>
          </p:cNvPr>
          <p:cNvSpPr/>
          <p:nvPr/>
        </p:nvSpPr>
        <p:spPr>
          <a:xfrm>
            <a:off x="1787754" y="291718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C55E3C11-CBFC-49D6-8060-84E385BF3A17}"/>
              </a:ext>
            </a:extLst>
          </p:cNvPr>
          <p:cNvSpPr/>
          <p:nvPr/>
        </p:nvSpPr>
        <p:spPr>
          <a:xfrm>
            <a:off x="1423786" y="421435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4ECEE59C-E6F6-4ED5-B2B1-121C265207AE}"/>
              </a:ext>
            </a:extLst>
          </p:cNvPr>
          <p:cNvSpPr/>
          <p:nvPr/>
        </p:nvSpPr>
        <p:spPr>
          <a:xfrm>
            <a:off x="4420044" y="403035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90E91D11-B1DE-456B-A6C6-57B49160C783}"/>
              </a:ext>
            </a:extLst>
          </p:cNvPr>
          <p:cNvSpPr/>
          <p:nvPr/>
        </p:nvSpPr>
        <p:spPr>
          <a:xfrm>
            <a:off x="4780181" y="403035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F0C016E2-2D26-4560-9160-95263F343C78}"/>
              </a:ext>
            </a:extLst>
          </p:cNvPr>
          <p:cNvSpPr/>
          <p:nvPr/>
        </p:nvSpPr>
        <p:spPr>
          <a:xfrm>
            <a:off x="2349393" y="228314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2D85A6CA-56FD-440D-8374-94F409846088}"/>
              </a:ext>
            </a:extLst>
          </p:cNvPr>
          <p:cNvSpPr/>
          <p:nvPr/>
        </p:nvSpPr>
        <p:spPr>
          <a:xfrm>
            <a:off x="2416068" y="390176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1555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D99F127-E059-4142-9C46-82E2A11C6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011184"/>
              </p:ext>
            </p:extLst>
          </p:nvPr>
        </p:nvGraphicFramePr>
        <p:xfrm>
          <a:off x="1698171" y="795865"/>
          <a:ext cx="8461830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10305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adminCommunityDetail</a:t>
                      </a:r>
                      <a:endParaRPr lang="ko-KR" altLang="en-US" sz="8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커뮤니티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FD73DF-8F21-42BF-AB4A-4B3410C7B3FB}"/>
              </a:ext>
            </a:extLst>
          </p:cNvPr>
          <p:cNvGraphicFramePr>
            <a:graphicFrameLocks noGrp="1"/>
          </p:cNvGraphicFramePr>
          <p:nvPr/>
        </p:nvGraphicFramePr>
        <p:xfrm>
          <a:off x="6389463" y="1360547"/>
          <a:ext cx="5540076" cy="2808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게시글 삭제 여부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팝업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시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adminWorkspace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작업실 목록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adminWorkspace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작업실 목록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댓글 입력 후 작성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게시물에 대한 댓글 업로드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</a:tbl>
          </a:graphicData>
        </a:graphic>
      </p:graphicFrame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654EB0DB-2AFE-4331-A79B-0FFDFBC7BF57}"/>
              </a:ext>
            </a:extLst>
          </p:cNvPr>
          <p:cNvSpPr/>
          <p:nvPr/>
        </p:nvSpPr>
        <p:spPr>
          <a:xfrm>
            <a:off x="4480618" y="401044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9B117D87-814D-41D1-A90B-700E1E3ED3A7}"/>
              </a:ext>
            </a:extLst>
          </p:cNvPr>
          <p:cNvSpPr/>
          <p:nvPr/>
        </p:nvSpPr>
        <p:spPr>
          <a:xfrm>
            <a:off x="4883374" y="287929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020EBBAF-C5AD-4690-9DC2-00DF44802401}"/>
              </a:ext>
            </a:extLst>
          </p:cNvPr>
          <p:cNvSpPr/>
          <p:nvPr/>
        </p:nvSpPr>
        <p:spPr>
          <a:xfrm>
            <a:off x="4692112" y="287929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0436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3C9D100-704E-4C9C-94DE-6F92374AC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011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471029"/>
              </p:ext>
            </p:extLst>
          </p:nvPr>
        </p:nvGraphicFramePr>
        <p:xfrm>
          <a:off x="6389463" y="1360547"/>
          <a:ext cx="5540076" cy="4742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광고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캐러셀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클릭 시 연관 페이지로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화살표 클릭 시 다음 이미지로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공식굿즈샵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이용에 대한 공지사항 목록 상단에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357364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또는 제품명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제품 상세 페이지로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743543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0803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209117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글쓰기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adminOfficialMarketForm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공식굿즈샵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글쓰기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046665"/>
                  </a:ext>
                </a:extLst>
              </a:tr>
            </a:tbl>
          </a:graphicData>
        </a:graphic>
      </p:graphicFrame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FB31A643-A5E8-4623-B7D2-DC34B69CB108}"/>
              </a:ext>
            </a:extLst>
          </p:cNvPr>
          <p:cNvSpPr/>
          <p:nvPr/>
        </p:nvSpPr>
        <p:spPr>
          <a:xfrm>
            <a:off x="2969188" y="209560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379CE623-A26E-492B-AF51-FFB9352C479D}"/>
              </a:ext>
            </a:extLst>
          </p:cNvPr>
          <p:cNvSpPr/>
          <p:nvPr/>
        </p:nvSpPr>
        <p:spPr>
          <a:xfrm>
            <a:off x="3310036" y="275070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A7C56D7B-9903-4528-80B7-5E3EFCD3D905}"/>
              </a:ext>
            </a:extLst>
          </p:cNvPr>
          <p:cNvSpPr/>
          <p:nvPr/>
        </p:nvSpPr>
        <p:spPr>
          <a:xfrm>
            <a:off x="4595911" y="316861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C6E5653C-9383-4EC4-81CA-2B76F8F6D689}"/>
              </a:ext>
            </a:extLst>
          </p:cNvPr>
          <p:cNvSpPr/>
          <p:nvPr/>
        </p:nvSpPr>
        <p:spPr>
          <a:xfrm>
            <a:off x="2538511" y="389797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64FED7F0-B625-4C23-A59F-DEAF9D2A037F}"/>
              </a:ext>
            </a:extLst>
          </p:cNvPr>
          <p:cNvSpPr/>
          <p:nvPr/>
        </p:nvSpPr>
        <p:spPr>
          <a:xfrm>
            <a:off x="1633636" y="416467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9EECCBEE-B7AB-40A5-9BCE-FE3F6406745E}"/>
              </a:ext>
            </a:extLst>
          </p:cNvPr>
          <p:cNvSpPr/>
          <p:nvPr/>
        </p:nvSpPr>
        <p:spPr>
          <a:xfrm>
            <a:off x="4797091" y="416467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26" name="표 55">
            <a:extLst>
              <a:ext uri="{FF2B5EF4-FFF2-40B4-BE49-F238E27FC236}">
                <a16:creationId xmlns:a16="http://schemas.microsoft.com/office/drawing/2014/main" id="{4E63652E-AA5F-44E0-84D2-E2A51E4B23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322991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4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adminOfficialMarket</a:t>
                      </a:r>
                      <a:endParaRPr lang="ko-KR" altLang="en-US" sz="94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9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공식굿즈샵</a:t>
                      </a:r>
                      <a:endParaRPr lang="ko-KR" altLang="en-US" sz="9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23739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BE2D7090-97CA-42E7-A600-A6B82C417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401844"/>
              </p:ext>
            </p:extLst>
          </p:nvPr>
        </p:nvGraphicFramePr>
        <p:xfrm>
          <a:off x="6389463" y="1360547"/>
          <a:ext cx="5540076" cy="3370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제품에 대한 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제품 사진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썸네일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파일 업로드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357364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제품 추가 사진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상세 설명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파일 업로드 버튼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743543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등록 버튼 클릭 시 제품 등록 후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adminOfficialMarketDetail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공식굿즈샵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상세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0803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991813"/>
              </p:ext>
            </p:extLst>
          </p:nvPr>
        </p:nvGraphicFramePr>
        <p:xfrm>
          <a:off x="1280688" y="795865"/>
          <a:ext cx="8879316" cy="2286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79886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79886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79886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79886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79886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79886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adminOfficialMarketForm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8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공식굿즈샵</a:t>
                      </a:r>
                      <a:r>
                        <a:rPr lang="ko-KR" altLang="en-US" sz="8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글쓰기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7EFD0550-9A4F-43F9-8FE1-0A6714847761}"/>
              </a:ext>
            </a:extLst>
          </p:cNvPr>
          <p:cNvSpPr/>
          <p:nvPr/>
        </p:nvSpPr>
        <p:spPr>
          <a:xfrm>
            <a:off x="3809697" y="320695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E40CCCCE-AB01-44E2-A475-4C09B8129B29}"/>
              </a:ext>
            </a:extLst>
          </p:cNvPr>
          <p:cNvSpPr/>
          <p:nvPr/>
        </p:nvSpPr>
        <p:spPr>
          <a:xfrm>
            <a:off x="4955006" y="403523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2D32BD80-EEA2-4EEE-BCE0-A4C6AF09B97D}"/>
              </a:ext>
            </a:extLst>
          </p:cNvPr>
          <p:cNvSpPr/>
          <p:nvPr/>
        </p:nvSpPr>
        <p:spPr>
          <a:xfrm>
            <a:off x="3035863" y="146164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B188C8D7-90EA-4E65-9D28-AD8A35B39D15}"/>
              </a:ext>
            </a:extLst>
          </p:cNvPr>
          <p:cNvSpPr/>
          <p:nvPr/>
        </p:nvSpPr>
        <p:spPr>
          <a:xfrm>
            <a:off x="3809697" y="297305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842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화이트이(가) 표시된 사진&#10;&#10;자동 생성된 설명">
            <a:extLst>
              <a:ext uri="{FF2B5EF4-FFF2-40B4-BE49-F238E27FC236}">
                <a16:creationId xmlns:a16="http://schemas.microsoft.com/office/drawing/2014/main" id="{12A3988B-A791-F724-20EF-5237741BB7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7727" y="0"/>
            <a:ext cx="6114274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4251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</a:t>
            </a:r>
            <a:r>
              <a:rPr lang="en-US" altLang="ko-KR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Main Layout </a:t>
            </a:r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2473C-2443-64D6-1957-E73B3B85116A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4204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02B3A2E-40CA-46A9-AB7A-28C7C2FD6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28789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732978"/>
              </p:ext>
            </p:extLst>
          </p:nvPr>
        </p:nvGraphicFramePr>
        <p:xfrm>
          <a:off x="6389463" y="1360547"/>
          <a:ext cx="5540076" cy="2653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374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officialMarket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공식마켓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수정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officialMarketForm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공식마켓 글쓰기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357364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여부 확인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팝업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시 </a:t>
                      </a: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officialMarket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공식마켓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743543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7235891"/>
              </p:ext>
            </p:extLst>
          </p:nvPr>
        </p:nvGraphicFramePr>
        <p:xfrm>
          <a:off x="1347363" y="795865"/>
          <a:ext cx="8812650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68775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68775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68775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68775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68775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68775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adminOfficialMarketDetail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공식마켓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7A1479A8-B3BD-4128-877B-256D455C1486}"/>
              </a:ext>
            </a:extLst>
          </p:cNvPr>
          <p:cNvSpPr/>
          <p:nvPr/>
        </p:nvSpPr>
        <p:spPr>
          <a:xfrm>
            <a:off x="1214013" y="396991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3F3B920E-29E5-49A8-A166-C7A558290495}"/>
              </a:ext>
            </a:extLst>
          </p:cNvPr>
          <p:cNvSpPr/>
          <p:nvPr/>
        </p:nvSpPr>
        <p:spPr>
          <a:xfrm>
            <a:off x="4675015" y="396990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486C9341-161B-43A2-8A91-6065F603044D}"/>
              </a:ext>
            </a:extLst>
          </p:cNvPr>
          <p:cNvSpPr/>
          <p:nvPr/>
        </p:nvSpPr>
        <p:spPr>
          <a:xfrm>
            <a:off x="4876497" y="396990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3437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88D7FA-405A-4442-9722-5B8A6B15C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085058"/>
              </p:ext>
            </p:extLst>
          </p:nvPr>
        </p:nvGraphicFramePr>
        <p:xfrm>
          <a:off x="1865745" y="795865"/>
          <a:ext cx="829426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237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adminMarketHistory</a:t>
                      </a:r>
                      <a:endParaRPr lang="ko-KR" altLang="en-US" sz="9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주문 내역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70CC6753-9555-44BA-B34C-C1F225EC9B7A}"/>
              </a:ext>
            </a:extLst>
          </p:cNvPr>
          <p:cNvSpPr/>
          <p:nvPr/>
        </p:nvSpPr>
        <p:spPr>
          <a:xfrm>
            <a:off x="5001823" y="184080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4C55251E-1060-4988-8313-0BE2F9D94616}"/>
              </a:ext>
            </a:extLst>
          </p:cNvPr>
          <p:cNvSpPr/>
          <p:nvPr/>
        </p:nvSpPr>
        <p:spPr>
          <a:xfrm>
            <a:off x="2334116" y="222021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E934D135-4F41-4C1E-AD7D-1E2175D86103}"/>
              </a:ext>
            </a:extLst>
          </p:cNvPr>
          <p:cNvSpPr/>
          <p:nvPr/>
        </p:nvSpPr>
        <p:spPr>
          <a:xfrm>
            <a:off x="5001823" y="219169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52DCA142-39B7-4BDB-A29F-A85977BB1D22}"/>
              </a:ext>
            </a:extLst>
          </p:cNvPr>
          <p:cNvSpPr/>
          <p:nvPr/>
        </p:nvSpPr>
        <p:spPr>
          <a:xfrm>
            <a:off x="2540563" y="375956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447B0B1B-9AA5-4DD4-AE12-0D3344510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775267"/>
              </p:ext>
            </p:extLst>
          </p:nvPr>
        </p:nvGraphicFramePr>
        <p:xfrm>
          <a:off x="6389463" y="1360547"/>
          <a:ext cx="5540076" cy="4101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최신순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보기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최신순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보기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오래된 순 보기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드롭박스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기본값은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최신순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보기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주문번호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orderDetail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주문 내역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357364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구매 취소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주문 환불 절차 진행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743543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0803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851338"/>
                  </a:ext>
                </a:extLst>
              </a:tr>
            </a:tbl>
          </a:graphicData>
        </a:graphic>
      </p:graphicFrame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AF030935-7028-4295-992B-1817949E4EF4}"/>
              </a:ext>
            </a:extLst>
          </p:cNvPr>
          <p:cNvSpPr/>
          <p:nvPr/>
        </p:nvSpPr>
        <p:spPr>
          <a:xfrm>
            <a:off x="1397563" y="403388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1032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845059-FFB9-4A8A-9D6C-7EC649127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1865745" y="795865"/>
          <a:ext cx="829426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237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adminMarketDetail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주문 내역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2DCA56C5-B2E1-429E-B40B-F687F218C7E1}"/>
              </a:ext>
            </a:extLst>
          </p:cNvPr>
          <p:cNvSpPr/>
          <p:nvPr/>
        </p:nvSpPr>
        <p:spPr>
          <a:xfrm>
            <a:off x="4776800" y="167542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6A7CDD8-7264-4823-A894-589E34CA4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415248"/>
              </p:ext>
            </p:extLst>
          </p:nvPr>
        </p:nvGraphicFramePr>
        <p:xfrm>
          <a:off x="6389463" y="1360547"/>
          <a:ext cx="5540076" cy="1922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374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주문 진행 상태에 따라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주문접수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발송완료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구매확정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취소 표기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 진행 상태 적용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907280"/>
                  </a:ext>
                </a:extLst>
              </a:tr>
            </a:tbl>
          </a:graphicData>
        </a:graphic>
      </p:graphicFrame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2B301A1-1873-4CBD-9F8C-7773261EF8A6}"/>
              </a:ext>
            </a:extLst>
          </p:cNvPr>
          <p:cNvSpPr/>
          <p:nvPr/>
        </p:nvSpPr>
        <p:spPr>
          <a:xfrm>
            <a:off x="3035863" y="37272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6254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33066E-AA4F-4B5C-BD64-E7A12F95C8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07"/>
          <a:stretch/>
        </p:blipFill>
        <p:spPr>
          <a:xfrm>
            <a:off x="402538" y="1813342"/>
            <a:ext cx="5400000" cy="25847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020996"/>
              </p:ext>
            </p:extLst>
          </p:nvPr>
        </p:nvGraphicFramePr>
        <p:xfrm>
          <a:off x="6389463" y="1360546"/>
          <a:ext cx="5540076" cy="4772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5925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상단 카테고리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각각의 카테고리에 해당하는 게시글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마켓 이용에 대한 공지사항 목록이 상단에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마켓 게시글이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개씩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364965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867550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내가 쓴 글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기존에 본인이 작성했던 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483297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글쓰기 버튼을 누르면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museMarketForm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뮤즈마켓 글쓰기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918750"/>
                  </a:ext>
                </a:extLst>
              </a:tr>
            </a:tbl>
          </a:graphicData>
        </a:graphic>
      </p:graphicFrame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891F30B0-F2F0-4365-ADE0-0914E9BA8C02}"/>
              </a:ext>
            </a:extLst>
          </p:cNvPr>
          <p:cNvSpPr/>
          <p:nvPr/>
        </p:nvSpPr>
        <p:spPr>
          <a:xfrm>
            <a:off x="1214013" y="191738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9A3FB37B-87B7-4525-AA25-0BAD33B61DA2}"/>
              </a:ext>
            </a:extLst>
          </p:cNvPr>
          <p:cNvSpPr/>
          <p:nvPr/>
        </p:nvSpPr>
        <p:spPr>
          <a:xfrm>
            <a:off x="4541033" y="445784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E9DF8244-92CF-41FF-BED3-951D7DB5D27D}"/>
              </a:ext>
            </a:extLst>
          </p:cNvPr>
          <p:cNvSpPr/>
          <p:nvPr/>
        </p:nvSpPr>
        <p:spPr>
          <a:xfrm>
            <a:off x="1413959" y="445784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C3A63C7-B455-47A4-B72F-E3DF68F29A82}"/>
              </a:ext>
            </a:extLst>
          </p:cNvPr>
          <p:cNvSpPr/>
          <p:nvPr/>
        </p:nvSpPr>
        <p:spPr>
          <a:xfrm>
            <a:off x="1636299" y="236242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9A12F2D0-2D8E-433E-995B-3A6563BD73C4}"/>
              </a:ext>
            </a:extLst>
          </p:cNvPr>
          <p:cNvSpPr/>
          <p:nvPr/>
        </p:nvSpPr>
        <p:spPr>
          <a:xfrm>
            <a:off x="2672003" y="322920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3A43E6AC-13A4-459E-A0BA-83A5DE46FE7E}"/>
              </a:ext>
            </a:extLst>
          </p:cNvPr>
          <p:cNvSpPr/>
          <p:nvPr/>
        </p:nvSpPr>
        <p:spPr>
          <a:xfrm>
            <a:off x="2387113" y="399156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B0C3A6DD-2815-44E8-85E3-A6BBCECCD489}"/>
              </a:ext>
            </a:extLst>
          </p:cNvPr>
          <p:cNvSpPr/>
          <p:nvPr/>
        </p:nvSpPr>
        <p:spPr>
          <a:xfrm>
            <a:off x="4177335" y="445784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8" name="표 55">
            <a:extLst>
              <a:ext uri="{FF2B5EF4-FFF2-40B4-BE49-F238E27FC236}">
                <a16:creationId xmlns:a16="http://schemas.microsoft.com/office/drawing/2014/main" id="{B5BACB0C-9996-4D8D-B1B2-BEC9AD6A0EEF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adminMuseMarket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뮤즈마켓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79139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D99F127-E059-4142-9C46-82E2A11C6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1498665"/>
              </p:ext>
            </p:extLst>
          </p:nvPr>
        </p:nvGraphicFramePr>
        <p:xfrm>
          <a:off x="1436914" y="795865"/>
          <a:ext cx="8723094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53849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adminMuseMarketDetail</a:t>
                      </a:r>
                      <a:endParaRPr lang="ko-KR" altLang="en-US" sz="8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뮤즈마켓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FD73DF-8F21-42BF-AB4A-4B3410C7B3FB}"/>
              </a:ext>
            </a:extLst>
          </p:cNvPr>
          <p:cNvGraphicFramePr>
            <a:graphicFrameLocks noGrp="1"/>
          </p:cNvGraphicFramePr>
          <p:nvPr/>
        </p:nvGraphicFramePr>
        <p:xfrm>
          <a:off x="6389463" y="1360547"/>
          <a:ext cx="5540076" cy="2808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게시글 삭제 여부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팝업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시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adminWorkspace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작업실 목록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adminWorkspace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작업실 목록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댓글 입력 후 작성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게시물에 대한 댓글 업로드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</a:tbl>
          </a:graphicData>
        </a:graphic>
      </p:graphicFrame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654EB0DB-2AFE-4331-A79B-0FFDFBC7BF57}"/>
              </a:ext>
            </a:extLst>
          </p:cNvPr>
          <p:cNvSpPr/>
          <p:nvPr/>
        </p:nvSpPr>
        <p:spPr>
          <a:xfrm>
            <a:off x="4480618" y="401044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9B117D87-814D-41D1-A90B-700E1E3ED3A7}"/>
              </a:ext>
            </a:extLst>
          </p:cNvPr>
          <p:cNvSpPr/>
          <p:nvPr/>
        </p:nvSpPr>
        <p:spPr>
          <a:xfrm>
            <a:off x="4883374" y="287929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020EBBAF-C5AD-4690-9DC2-00DF44802401}"/>
              </a:ext>
            </a:extLst>
          </p:cNvPr>
          <p:cNvSpPr/>
          <p:nvPr/>
        </p:nvSpPr>
        <p:spPr>
          <a:xfrm>
            <a:off x="4692112" y="287929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5832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/>
        </p:nvGraphicFramePr>
        <p:xfrm>
          <a:off x="6389463" y="1360547"/>
          <a:ext cx="5540076" cy="3392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공지사항 게시글이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개씩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357364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743543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글쓰기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noticeForm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공지사항 글쓰기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303564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adminNotice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공지사항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BC34B8C3-10E2-4BBE-B0D8-93D9616A0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C7C7DDB7-6CF2-438C-99E9-15C9245D792D}"/>
              </a:ext>
            </a:extLst>
          </p:cNvPr>
          <p:cNvSpPr/>
          <p:nvPr/>
        </p:nvSpPr>
        <p:spPr>
          <a:xfrm>
            <a:off x="5002937" y="417407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06D5F5F0-4216-4B4F-B23E-05D5F9A0AA84}"/>
              </a:ext>
            </a:extLst>
          </p:cNvPr>
          <p:cNvSpPr/>
          <p:nvPr/>
        </p:nvSpPr>
        <p:spPr>
          <a:xfrm>
            <a:off x="1404431" y="417407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EB622B1B-E86C-41ED-ACD9-9E248A85B45C}"/>
              </a:ext>
            </a:extLst>
          </p:cNvPr>
          <p:cNvSpPr/>
          <p:nvPr/>
        </p:nvSpPr>
        <p:spPr>
          <a:xfrm>
            <a:off x="2527215" y="3906594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0F8ADFEE-C076-4456-AD53-0CDBB0888B2A}"/>
              </a:ext>
            </a:extLst>
          </p:cNvPr>
          <p:cNvSpPr/>
          <p:nvPr/>
        </p:nvSpPr>
        <p:spPr>
          <a:xfrm>
            <a:off x="1932601" y="305656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2294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483FB91-3034-4258-B7BE-C30CA3864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4487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/>
        </p:nvGraphicFramePr>
        <p:xfrm>
          <a:off x="6389463" y="1360547"/>
          <a:ext cx="5540076" cy="3640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 및 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웹 에디터 이용하여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내용의 크기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모양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정렬 등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743543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첨부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303564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등록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제목과 내용에 내용이 모두 입력되어 있다면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등록 후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notice(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공지사항 메인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 또는 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012111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adminNoticeForm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글쓰기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F4676504-B852-413A-B5B8-8DCF69EABC98}"/>
              </a:ext>
            </a:extLst>
          </p:cNvPr>
          <p:cNvSpPr/>
          <p:nvPr/>
        </p:nvSpPr>
        <p:spPr>
          <a:xfrm>
            <a:off x="3052839" y="1507544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DAFD51AF-513D-4D56-9797-DADC7FEF5452}"/>
              </a:ext>
            </a:extLst>
          </p:cNvPr>
          <p:cNvSpPr/>
          <p:nvPr/>
        </p:nvSpPr>
        <p:spPr>
          <a:xfrm>
            <a:off x="5020184" y="416280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7CF80DE4-4A5A-4342-A555-17E2801F4354}"/>
              </a:ext>
            </a:extLst>
          </p:cNvPr>
          <p:cNvSpPr/>
          <p:nvPr/>
        </p:nvSpPr>
        <p:spPr>
          <a:xfrm>
            <a:off x="1127756" y="2421750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8EC99E14-DF0A-4EA7-A946-33304C0055A2}"/>
              </a:ext>
            </a:extLst>
          </p:cNvPr>
          <p:cNvSpPr/>
          <p:nvPr/>
        </p:nvSpPr>
        <p:spPr>
          <a:xfrm>
            <a:off x="1681239" y="386743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2883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/>
        </p:nvGraphicFramePr>
        <p:xfrm>
          <a:off x="6389463" y="1360547"/>
          <a:ext cx="5540076" cy="2751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notice(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공지사항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수정 버튼클릭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noticeForm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공지사항 글쓰기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357364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공지사항 삭제 여부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팝업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시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notice(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공지사항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743543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adminNoticeDetail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공지사항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DFFB78F4-FC6B-4979-993F-0D015E56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448177EF-CD76-461F-946C-FDCBD4D4A63C}"/>
              </a:ext>
            </a:extLst>
          </p:cNvPr>
          <p:cNvSpPr/>
          <p:nvPr/>
        </p:nvSpPr>
        <p:spPr>
          <a:xfrm>
            <a:off x="1259049" y="380902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B63449A0-95E1-4D47-A560-B132E632C780}"/>
              </a:ext>
            </a:extLst>
          </p:cNvPr>
          <p:cNvSpPr/>
          <p:nvPr/>
        </p:nvSpPr>
        <p:spPr>
          <a:xfrm>
            <a:off x="4864045" y="380902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8A97D002-A84B-45BA-87CF-04A27DC4D6AC}"/>
              </a:ext>
            </a:extLst>
          </p:cNvPr>
          <p:cNvSpPr/>
          <p:nvPr/>
        </p:nvSpPr>
        <p:spPr>
          <a:xfrm>
            <a:off x="4693173" y="380902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73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0E05753-3D63-4C7F-BD62-294C59630A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86"/>
          <a:stretch/>
        </p:blipFill>
        <p:spPr>
          <a:xfrm>
            <a:off x="402538" y="1873456"/>
            <a:ext cx="5400000" cy="25245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659049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adminOperation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운영참여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327F4479-A251-404A-91BD-687E5983E916}"/>
              </a:ext>
            </a:extLst>
          </p:cNvPr>
          <p:cNvSpPr/>
          <p:nvPr/>
        </p:nvSpPr>
        <p:spPr>
          <a:xfrm>
            <a:off x="1018961" y="187345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2E7C0E85-C866-4B6C-891C-50E79A090FC9}"/>
              </a:ext>
            </a:extLst>
          </p:cNvPr>
          <p:cNvSpPr/>
          <p:nvPr/>
        </p:nvSpPr>
        <p:spPr>
          <a:xfrm>
            <a:off x="3035863" y="230684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025FDB97-4C26-442C-9BFA-F76EA5CE5563}"/>
              </a:ext>
            </a:extLst>
          </p:cNvPr>
          <p:cNvSpPr/>
          <p:nvPr/>
        </p:nvSpPr>
        <p:spPr>
          <a:xfrm>
            <a:off x="2385943" y="305312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F6BBE86E-59A8-4E36-BD2F-6E49F31805A6}"/>
              </a:ext>
            </a:extLst>
          </p:cNvPr>
          <p:cNvSpPr/>
          <p:nvPr/>
        </p:nvSpPr>
        <p:spPr>
          <a:xfrm>
            <a:off x="2452618" y="391852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157B4092-BCC2-4C67-87AC-AFE073D5347F}"/>
              </a:ext>
            </a:extLst>
          </p:cNvPr>
          <p:cNvSpPr/>
          <p:nvPr/>
        </p:nvSpPr>
        <p:spPr>
          <a:xfrm>
            <a:off x="4427179" y="402675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8553ACEA-DD02-4F6D-9134-193D7DE02D7D}"/>
              </a:ext>
            </a:extLst>
          </p:cNvPr>
          <p:cNvSpPr/>
          <p:nvPr/>
        </p:nvSpPr>
        <p:spPr>
          <a:xfrm>
            <a:off x="1420743" y="418206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2D6F8877-CE0F-4D06-ACA1-FBA2C03EDC09}"/>
              </a:ext>
            </a:extLst>
          </p:cNvPr>
          <p:cNvSpPr/>
          <p:nvPr/>
        </p:nvSpPr>
        <p:spPr>
          <a:xfrm>
            <a:off x="4787316" y="402675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9D46BC7-40F3-4A3D-A53D-1B969969EF5A}"/>
              </a:ext>
            </a:extLst>
          </p:cNvPr>
          <p:cNvGraphicFramePr>
            <a:graphicFrameLocks noGrp="1"/>
          </p:cNvGraphicFramePr>
          <p:nvPr/>
        </p:nvGraphicFramePr>
        <p:xfrm>
          <a:off x="6389463" y="1360546"/>
          <a:ext cx="5540076" cy="47015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5836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상단 카테고리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각각의 카테고리에 해당하는 게시글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운영참여 이용에 대한 공지사항 목록이 상단에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운영참여 게시글이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15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개씩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761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70213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내가 쓴 글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기존에 본인이 작성했던 글 목록이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80936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글쓰기 버튼을 누르면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operationForm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운영참여 글쓰기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5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1226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417A233-3F05-4A3C-A81D-6FFC5ACCE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3756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804352"/>
              </p:ext>
            </p:extLst>
          </p:nvPr>
        </p:nvGraphicFramePr>
        <p:xfrm>
          <a:off x="6389463" y="1360547"/>
          <a:ext cx="5540076" cy="3640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 및 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웹 에디터 이용하여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내용의 크기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모양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정렬 등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첨부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등록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제목과 내용에 내용이 모두 입력되어 있다면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등록 후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operation(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운영참여 메인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 또는 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742069"/>
                  </a:ext>
                </a:extLst>
              </a:tr>
            </a:tbl>
          </a:graphicData>
        </a:graphic>
      </p:graphicFrame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FE840F96-8633-4A86-BE09-A15A009464C5}"/>
              </a:ext>
            </a:extLst>
          </p:cNvPr>
          <p:cNvSpPr/>
          <p:nvPr/>
        </p:nvSpPr>
        <p:spPr>
          <a:xfrm>
            <a:off x="1898649" y="156724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12F162E8-3B66-46BB-9171-A363667DF0C1}"/>
              </a:ext>
            </a:extLst>
          </p:cNvPr>
          <p:cNvSpPr/>
          <p:nvPr/>
        </p:nvSpPr>
        <p:spPr>
          <a:xfrm>
            <a:off x="1044105" y="39560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0E3383D-19E3-4F2F-9659-79A1F2FC13A4}"/>
              </a:ext>
            </a:extLst>
          </p:cNvPr>
          <p:cNvSpPr/>
          <p:nvPr/>
        </p:nvSpPr>
        <p:spPr>
          <a:xfrm>
            <a:off x="1064318" y="237702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E1EFF1B5-0D9A-4A8E-8D57-C15A4C0276DF}"/>
              </a:ext>
            </a:extLst>
          </p:cNvPr>
          <p:cNvSpPr/>
          <p:nvPr/>
        </p:nvSpPr>
        <p:spPr>
          <a:xfrm>
            <a:off x="5010678" y="416718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2" name="표 55">
            <a:extLst>
              <a:ext uri="{FF2B5EF4-FFF2-40B4-BE49-F238E27FC236}">
                <a16:creationId xmlns:a16="http://schemas.microsoft.com/office/drawing/2014/main" id="{56547C06-44FB-423B-8E6D-81AC5B3A9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027681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adminOperationForm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운영참여 글쓰기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6920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FB64601-90AB-4610-9C1A-05543E8D6ACE}"/>
              </a:ext>
            </a:extLst>
          </p:cNvPr>
          <p:cNvSpPr txBox="1"/>
          <p:nvPr/>
        </p:nvSpPr>
        <p:spPr>
          <a:xfrm>
            <a:off x="1068805" y="4295694"/>
            <a:ext cx="154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로고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C5BB312-CA6A-4F97-827A-E710418768C1}"/>
              </a:ext>
            </a:extLst>
          </p:cNvPr>
          <p:cNvCxnSpPr>
            <a:cxnSpLocks/>
          </p:cNvCxnSpPr>
          <p:nvPr/>
        </p:nvCxnSpPr>
        <p:spPr>
          <a:xfrm flipV="1">
            <a:off x="1843505" y="3866583"/>
            <a:ext cx="0" cy="3698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2C9E6E7-5B2E-4CC0-91EA-7BB7C4AEB862}"/>
              </a:ext>
            </a:extLst>
          </p:cNvPr>
          <p:cNvCxnSpPr>
            <a:cxnSpLocks/>
          </p:cNvCxnSpPr>
          <p:nvPr/>
        </p:nvCxnSpPr>
        <p:spPr>
          <a:xfrm flipV="1">
            <a:off x="4711700" y="3841415"/>
            <a:ext cx="0" cy="3698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E65708C-D49C-49EC-8BE8-2063B73E9538}"/>
              </a:ext>
            </a:extLst>
          </p:cNvPr>
          <p:cNvSpPr txBox="1"/>
          <p:nvPr/>
        </p:nvSpPr>
        <p:spPr>
          <a:xfrm>
            <a:off x="3937000" y="4257826"/>
            <a:ext cx="1873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내비게이션 바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438C66D-6182-4DF0-9012-6F4BAF0065D4}"/>
              </a:ext>
            </a:extLst>
          </p:cNvPr>
          <p:cNvCxnSpPr>
            <a:cxnSpLocks/>
          </p:cNvCxnSpPr>
          <p:nvPr/>
        </p:nvCxnSpPr>
        <p:spPr>
          <a:xfrm>
            <a:off x="10471147" y="2358196"/>
            <a:ext cx="0" cy="3867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70ED8F1-3557-487A-ABC4-BAA1AAACCD93}"/>
              </a:ext>
            </a:extLst>
          </p:cNvPr>
          <p:cNvSpPr txBox="1"/>
          <p:nvPr/>
        </p:nvSpPr>
        <p:spPr>
          <a:xfrm>
            <a:off x="9613898" y="1988864"/>
            <a:ext cx="171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8B712C5-71B7-442E-A1C8-4EE94B3E26DA}"/>
              </a:ext>
            </a:extLst>
          </p:cNvPr>
          <p:cNvCxnSpPr>
            <a:cxnSpLocks/>
          </p:cNvCxnSpPr>
          <p:nvPr/>
        </p:nvCxnSpPr>
        <p:spPr>
          <a:xfrm flipV="1">
            <a:off x="9886947" y="3839190"/>
            <a:ext cx="0" cy="4186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06AD6B2-86CF-418D-8660-13847ACE2620}"/>
              </a:ext>
            </a:extLst>
          </p:cNvPr>
          <p:cNvSpPr txBox="1"/>
          <p:nvPr/>
        </p:nvSpPr>
        <p:spPr>
          <a:xfrm>
            <a:off x="9105900" y="4295694"/>
            <a:ext cx="154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검색창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400F93E-6F9E-4D96-8653-968DA999D0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84" r="14114"/>
          <a:stretch/>
        </p:blipFill>
        <p:spPr>
          <a:xfrm>
            <a:off x="512711" y="2760007"/>
            <a:ext cx="11166577" cy="10326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C08BFA8-30C6-4D3A-A39D-17E2B9423A00}"/>
              </a:ext>
            </a:extLst>
          </p:cNvPr>
          <p:cNvSpPr txBox="1"/>
          <p:nvPr/>
        </p:nvSpPr>
        <p:spPr>
          <a:xfrm>
            <a:off x="8591350" y="5643765"/>
            <a:ext cx="328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상단 메뉴 구성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(Header)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</a:p>
        </p:txBody>
      </p:sp>
    </p:spTree>
    <p:extLst>
      <p:ext uri="{BB962C8B-B14F-4D97-AF65-F5344CB8AC3E}">
        <p14:creationId xmlns:p14="http://schemas.microsoft.com/office/powerpoint/2010/main" val="285165972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7697560-7EE3-4A4E-ACC2-B2455E1B7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518201"/>
              </p:ext>
            </p:extLst>
          </p:nvPr>
        </p:nvGraphicFramePr>
        <p:xfrm>
          <a:off x="6389463" y="1360547"/>
          <a:ext cx="5540076" cy="348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수정 버튼클릭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noticeForm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공지사항 글쓰기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공지사항 삭제 여부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팝업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시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notice(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공지사항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notice(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공지사항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댓글 입력 후 작성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게시물에 대한 댓글 업로드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742069"/>
                  </a:ext>
                </a:extLst>
              </a:tr>
            </a:tbl>
          </a:graphicData>
        </a:graphic>
      </p:graphicFrame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FE840F96-8633-4A86-BE09-A15A009464C5}"/>
              </a:ext>
            </a:extLst>
          </p:cNvPr>
          <p:cNvSpPr/>
          <p:nvPr/>
        </p:nvSpPr>
        <p:spPr>
          <a:xfrm>
            <a:off x="4483229" y="291195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12F162E8-3B66-46BB-9171-A363667DF0C1}"/>
              </a:ext>
            </a:extLst>
          </p:cNvPr>
          <p:cNvSpPr/>
          <p:nvPr/>
        </p:nvSpPr>
        <p:spPr>
          <a:xfrm>
            <a:off x="4944003" y="291195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0E3383D-19E3-4F2F-9659-79A1F2FC13A4}"/>
              </a:ext>
            </a:extLst>
          </p:cNvPr>
          <p:cNvSpPr/>
          <p:nvPr/>
        </p:nvSpPr>
        <p:spPr>
          <a:xfrm>
            <a:off x="4710016" y="291195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E1EFF1B5-0D9A-4A8E-8D57-C15A4C0276DF}"/>
              </a:ext>
            </a:extLst>
          </p:cNvPr>
          <p:cNvSpPr/>
          <p:nvPr/>
        </p:nvSpPr>
        <p:spPr>
          <a:xfrm>
            <a:off x="4483229" y="401789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2" name="표 55">
            <a:extLst>
              <a:ext uri="{FF2B5EF4-FFF2-40B4-BE49-F238E27FC236}">
                <a16:creationId xmlns:a16="http://schemas.microsoft.com/office/drawing/2014/main" id="{56547C06-44FB-423B-8E6D-81AC5B3A9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205201"/>
              </p:ext>
            </p:extLst>
          </p:nvPr>
        </p:nvGraphicFramePr>
        <p:xfrm>
          <a:off x="1735494" y="795865"/>
          <a:ext cx="8424504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04084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04084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04084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04084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04084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04084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adminOperationDetail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운영참여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90393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637018"/>
              </p:ext>
            </p:extLst>
          </p:nvPr>
        </p:nvGraphicFramePr>
        <p:xfrm>
          <a:off x="6389463" y="1360547"/>
          <a:ext cx="5540076" cy="32071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374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광고명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클릭 시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광고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357364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743543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광고 추가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광고 글쓰기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0803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406571"/>
              </p:ext>
            </p:extLst>
          </p:nvPr>
        </p:nvGraphicFramePr>
        <p:xfrm>
          <a:off x="1865745" y="795865"/>
          <a:ext cx="829426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237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adMain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961DFAEB-5530-43BE-9791-59370C2CB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A936148B-3759-4429-A316-448B478D42FF}"/>
              </a:ext>
            </a:extLst>
          </p:cNvPr>
          <p:cNvSpPr/>
          <p:nvPr/>
        </p:nvSpPr>
        <p:spPr>
          <a:xfrm>
            <a:off x="1603649" y="25849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B49A4568-5617-4111-B449-F8DC56273181}"/>
              </a:ext>
            </a:extLst>
          </p:cNvPr>
          <p:cNvSpPr/>
          <p:nvPr/>
        </p:nvSpPr>
        <p:spPr>
          <a:xfrm>
            <a:off x="1414881" y="414126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AFDBEF1D-E70A-449D-B60C-AC0BA61AAD53}"/>
              </a:ext>
            </a:extLst>
          </p:cNvPr>
          <p:cNvSpPr/>
          <p:nvPr/>
        </p:nvSpPr>
        <p:spPr>
          <a:xfrm>
            <a:off x="5044772" y="414126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5ED94703-0D68-465A-B034-B84FC5085F52}"/>
              </a:ext>
            </a:extLst>
          </p:cNvPr>
          <p:cNvSpPr/>
          <p:nvPr/>
        </p:nvSpPr>
        <p:spPr>
          <a:xfrm>
            <a:off x="2537100" y="38410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36488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543471"/>
              </p:ext>
            </p:extLst>
          </p:nvPr>
        </p:nvGraphicFramePr>
        <p:xfrm>
          <a:off x="6389463" y="1360547"/>
          <a:ext cx="5540076" cy="4151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374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광고명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광고 게재 기간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357364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웹 에디터 이용하여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내용의 크기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모양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정렬 등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743543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첨부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0803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등록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제목과 내용에 내용이 모두 입력되어 있다면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등록 후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adMain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광고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 또는 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209117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1865745" y="795865"/>
          <a:ext cx="829426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237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adForm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광고 글쓰기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C4C9BDB-18B9-479B-8D42-5905490EF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BD215095-8C0C-418B-9683-8CF887A8CF56}"/>
              </a:ext>
            </a:extLst>
          </p:cNvPr>
          <p:cNvSpPr/>
          <p:nvPr/>
        </p:nvSpPr>
        <p:spPr>
          <a:xfrm>
            <a:off x="3035863" y="145737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EABFB4F6-C4AB-4F7B-BE64-2E8C7DB20842}"/>
              </a:ext>
            </a:extLst>
          </p:cNvPr>
          <p:cNvSpPr/>
          <p:nvPr/>
        </p:nvSpPr>
        <p:spPr>
          <a:xfrm>
            <a:off x="4652227" y="190510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BF475CF7-E11A-4D57-A656-C227826AD6E8}"/>
              </a:ext>
            </a:extLst>
          </p:cNvPr>
          <p:cNvSpPr/>
          <p:nvPr/>
        </p:nvSpPr>
        <p:spPr>
          <a:xfrm>
            <a:off x="1110780" y="240944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2B53113F-B6B6-4FE3-8EE7-39FF1999AEBC}"/>
              </a:ext>
            </a:extLst>
          </p:cNvPr>
          <p:cNvSpPr/>
          <p:nvPr/>
        </p:nvSpPr>
        <p:spPr>
          <a:xfrm>
            <a:off x="5003209" y="415511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38EF6D20-5EBF-4B3A-BA1D-2F81C1FBFC52}"/>
              </a:ext>
            </a:extLst>
          </p:cNvPr>
          <p:cNvSpPr/>
          <p:nvPr/>
        </p:nvSpPr>
        <p:spPr>
          <a:xfrm>
            <a:off x="1732395" y="390799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9655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137782"/>
              </p:ext>
            </p:extLst>
          </p:nvPr>
        </p:nvGraphicFramePr>
        <p:xfrm>
          <a:off x="6389463" y="1360547"/>
          <a:ext cx="5540076" cy="2653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374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adMain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광고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수정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광고 글쓰기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357364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여부 확인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팝업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시 </a:t>
                      </a: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adMain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광고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743543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790976"/>
              </p:ext>
            </p:extLst>
          </p:nvPr>
        </p:nvGraphicFramePr>
        <p:xfrm>
          <a:off x="1865745" y="795865"/>
          <a:ext cx="829426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237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광고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4D1C2B68-B3CC-46E6-A714-60EC16C9F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E93D3325-A63A-444D-BEA3-89418BAB0BD4}"/>
              </a:ext>
            </a:extLst>
          </p:cNvPr>
          <p:cNvSpPr/>
          <p:nvPr/>
        </p:nvSpPr>
        <p:spPr>
          <a:xfrm>
            <a:off x="1214013" y="379453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456DC1E5-FA2A-4B3B-8CE2-17D74E2B1DF5}"/>
              </a:ext>
            </a:extLst>
          </p:cNvPr>
          <p:cNvSpPr/>
          <p:nvPr/>
        </p:nvSpPr>
        <p:spPr>
          <a:xfrm>
            <a:off x="4651649" y="379453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B747D953-89E2-4840-8E60-E1121A2E232D}"/>
              </a:ext>
            </a:extLst>
          </p:cNvPr>
          <p:cNvSpPr/>
          <p:nvPr/>
        </p:nvSpPr>
        <p:spPr>
          <a:xfrm>
            <a:off x="4850231" y="379453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9024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식물, 꽃, 화이트이(가) 표시된 사진&#10;&#10;자동 생성된 설명">
            <a:extLst>
              <a:ext uri="{FF2B5EF4-FFF2-40B4-BE49-F238E27FC236}">
                <a16:creationId xmlns:a16="http://schemas.microsoft.com/office/drawing/2014/main" id="{A6B7F1C5-2E45-8725-8B45-DB569B76C9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0" y="691116"/>
            <a:ext cx="4572000" cy="61668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1C2569-CB22-EF87-238A-DB75617324AB}"/>
              </a:ext>
            </a:extLst>
          </p:cNvPr>
          <p:cNvSpPr txBox="1"/>
          <p:nvPr/>
        </p:nvSpPr>
        <p:spPr>
          <a:xfrm>
            <a:off x="3048000" y="371348"/>
            <a:ext cx="60960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3544665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벽, 화이트, 냉장고이(가) 표시된 사진&#10;&#10;자동 생성된 설명">
            <a:extLst>
              <a:ext uri="{FF2B5EF4-FFF2-40B4-BE49-F238E27FC236}">
                <a16:creationId xmlns:a16="http://schemas.microsoft.com/office/drawing/2014/main" id="{37E64327-4183-A222-E4A3-F6982B2EDC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0C412A-BC2E-2F73-FF9A-7FF93458EE42}"/>
              </a:ext>
            </a:extLst>
          </p:cNvPr>
          <p:cNvSpPr txBox="1"/>
          <p:nvPr/>
        </p:nvSpPr>
        <p:spPr>
          <a:xfrm>
            <a:off x="5951621" y="4531911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latin typeface="+mj-ea"/>
                <a:ea typeface="+mj-ea"/>
              </a:rPr>
              <a:t>Fin.</a:t>
            </a:r>
            <a:endParaRPr lang="ko-KR" altLang="en-US" sz="10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92928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2297</TotalTime>
  <Words>5845</Words>
  <Application>Microsoft Office PowerPoint</Application>
  <PresentationFormat>와이드스크린</PresentationFormat>
  <Paragraphs>2077</Paragraphs>
  <Slides>95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95</vt:i4>
      </vt:variant>
    </vt:vector>
  </HeadingPairs>
  <TitlesOfParts>
    <vt:vector size="100" baseType="lpstr">
      <vt:lpstr>Pretendard</vt:lpstr>
      <vt:lpstr>Pretendard Black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378</cp:revision>
  <dcterms:created xsi:type="dcterms:W3CDTF">2023-04-19T04:07:11Z</dcterms:created>
  <dcterms:modified xsi:type="dcterms:W3CDTF">2024-07-16T07:25:07Z</dcterms:modified>
</cp:coreProperties>
</file>